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3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4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5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theme/theme7.xml" ContentType="application/vnd.openxmlformats-officedocument.theme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8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9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  <p:sldMasterId id="2147483686" r:id="rId2"/>
    <p:sldMasterId id="2147483712" r:id="rId3"/>
    <p:sldMasterId id="2147483740" r:id="rId4"/>
    <p:sldMasterId id="2147483773" r:id="rId5"/>
    <p:sldMasterId id="2147483806" r:id="rId6"/>
    <p:sldMasterId id="2147483841" r:id="rId7"/>
    <p:sldMasterId id="2147483874" r:id="rId8"/>
    <p:sldMasterId id="2147483893" r:id="rId9"/>
    <p:sldMasterId id="2147483912" r:id="rId10"/>
  </p:sldMasterIdLst>
  <p:notesMasterIdLst>
    <p:notesMasterId r:id="rId12"/>
  </p:notesMasterIdLst>
  <p:sldIdLst>
    <p:sldId id="310" r:id="rId11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28">
          <p15:clr>
            <a:srgbClr val="A4A3A4"/>
          </p15:clr>
        </p15:guide>
        <p15:guide id="2" pos="3839">
          <p15:clr>
            <a:srgbClr val="A4A3A4"/>
          </p15:clr>
        </p15:guide>
        <p15:guide id="3" pos="95">
          <p15:clr>
            <a:srgbClr val="A4A3A4"/>
          </p15:clr>
        </p15:guide>
        <p15:guide id="4" pos="7343">
          <p15:clr>
            <a:srgbClr val="A4A3A4"/>
          </p15:clr>
        </p15:guide>
        <p15:guide id="5" orient="horz" pos="1104">
          <p15:clr>
            <a:srgbClr val="A4A3A4"/>
          </p15:clr>
        </p15:guide>
        <p15:guide id="6" orient="horz" pos="3984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7" roundtripDataSignature="AMtx7mgkvQKd+ywVYj6TFeHSoH1In+D17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bhishek Memani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67FF"/>
    <a:srgbClr val="0032A0"/>
    <a:srgbClr val="0039CE"/>
    <a:srgbClr val="84BBFF"/>
    <a:srgbClr val="305496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343" autoAdjust="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>
        <p:guide orient="horz" pos="1728"/>
        <p:guide pos="3839"/>
        <p:guide pos="95"/>
        <p:guide pos="7343"/>
        <p:guide orient="horz" pos="1104"/>
        <p:guide orient="horz" pos="39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68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notesMaster" Target="notesMasters/notesMaster1.xml"/><Relationship Id="rId67" Type="http://customschemas.google.com/relationships/presentationmetadata" Target="metadata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6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71310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2.bin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9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0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0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0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.bin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35981"/>
            <a:ext cx="12188825" cy="922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09442" y="512064"/>
            <a:ext cx="3180378" cy="682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09441" y="2255520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9441" y="4157473"/>
            <a:ext cx="6703854" cy="718145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926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7380334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3F35-2FAA-43E7-B4AD-DAFD3780020E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2370C-3F6B-42C0-8834-DB340609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5B230-74A0-418F-BBA9-0B141D8C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066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1449" cy="68580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677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tx1"/>
                </a:solidFill>
              </a:defRPr>
            </a:lvl1pPr>
            <a:lvl2pPr marL="308956" indent="-308956">
              <a:buNone/>
              <a:defRPr sz="5865">
                <a:solidFill>
                  <a:schemeClr val="tx1"/>
                </a:solidFill>
              </a:defRPr>
            </a:lvl2pPr>
            <a:lvl3pPr marL="304724" indent="-304724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313295" y="6400800"/>
            <a:ext cx="121888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6F2A938-361F-4F67-8BCD-4248013A871E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86777" y="6400800"/>
            <a:ext cx="609441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1986777" y="1463040"/>
            <a:ext cx="89587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DF0C-4BBB-45C4-865D-6FA4EAC379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3956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51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tx1"/>
                </a:solidFill>
              </a:defRPr>
            </a:lvl1pPr>
            <a:lvl2pPr marL="308956" indent="-308956">
              <a:buNone/>
              <a:defRPr sz="5865">
                <a:solidFill>
                  <a:schemeClr val="tx1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2216AA-C246-4BF8-9778-027A671AE05C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518" y="6400800"/>
            <a:ext cx="609441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519" y="1463040"/>
            <a:ext cx="89587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0494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/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51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bg1"/>
                </a:solidFill>
              </a:defRPr>
            </a:lvl1pPr>
            <a:lvl2pPr marL="308956" indent="-308956">
              <a:buNone/>
              <a:defRPr sz="5865">
                <a:solidFill>
                  <a:schemeClr val="bg1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951C51-9575-4E82-9944-2A080A1D1416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518" y="6400800"/>
            <a:ext cx="6094413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519" y="1463040"/>
            <a:ext cx="89587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0A6E3-DE2F-40B3-955E-42C3550BD2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1860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7440-A164-4BE7-A683-1DC89B30E100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8766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1" y="365760"/>
            <a:ext cx="11173672" cy="106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644D50-66B5-4F98-BB65-0462948F36D0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9C752-D058-463B-9E84-F0D0FB1AA2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1AAD6-6BF9-44BD-8B5E-441D9E17EC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2906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723C8-B7B3-4950-BDEC-A8C820F2E9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592C196-58BA-4F0F-83A6-F3DD888CADD0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7F4B0-9013-4E9E-9C02-E80308C89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F68D0-3D52-4AAE-BAD5-E685A44EC4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C0B7B8-5D2E-4DC2-8ED6-129DC4E412E4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555C70-7666-4B1C-BD96-58FC37C94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53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4267200"/>
            <a:ext cx="12188824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11930" y="365760"/>
            <a:ext cx="11177153" cy="3657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4306A5D-4C19-4CEA-B7B4-5CF5FBCE4B8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2348C-75B0-4FAD-B938-374E4C3CF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C4C5-03BD-4CB4-9145-5AD4CD061F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5175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DB0EFEF-BBC8-473D-9AE1-F3955CF8ED7D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5353D-C3F0-4610-AC96-51E1C3E245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1F65-3889-43EC-925C-AE198E6C39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7199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24000"/>
            <a:ext cx="12188825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1" y="365760"/>
            <a:ext cx="11173672" cy="106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3C89F2-7833-484F-A65C-662F6D68DDD3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87D2D-86BD-4F81-ABB2-617104A445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D90-6BB1-437F-9F87-F0EE11D6B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2178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2"/>
            <a:ext cx="5484971" cy="57302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5996902" cy="6096000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2891E91-9488-4616-A4E9-562C551F1C22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760E2-6197-4679-A293-2A1317EFAB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677D8-5DFC-45CA-854E-7E2FDF7D479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62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04451" y="2987040"/>
            <a:ext cx="5484971" cy="31211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842D52C-3CA5-4C1F-B4EA-6C668C28FEA4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52B1C-E724-479F-B20E-0E459E80FD0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8CA9C-FCAF-4B99-B5F6-60AF3219B3B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0596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0"/>
            <a:ext cx="5484971" cy="57302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5997071" cy="6096000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3F262AA-DEDE-48CB-AC20-EF8642D85293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7AAB2-79C4-4D8A-B367-D69C5CB977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C04C-1500-45F6-8042-1CE988757A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500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7968"/>
            <a:ext cx="12174665" cy="6850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651" y="2438400"/>
            <a:ext cx="10360501" cy="438912"/>
          </a:xfrm>
        </p:spPr>
        <p:txBody>
          <a:bodyPr anchor="b" anchorCtr="0">
            <a:noAutofit/>
          </a:bodyPr>
          <a:lstStyle>
            <a:lvl1pPr>
              <a:defRPr sz="42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6651" y="3255264"/>
            <a:ext cx="10360501" cy="8412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6">
                <a:solidFill>
                  <a:schemeClr val="tx1"/>
                </a:solidFill>
              </a:defRPr>
            </a:lvl1pPr>
            <a:lvl2pPr marL="0" indent="0">
              <a:buNone/>
              <a:defRPr sz="2666">
                <a:solidFill>
                  <a:schemeClr val="tx1"/>
                </a:solidFill>
              </a:defRPr>
            </a:lvl2pPr>
            <a:lvl3pPr marL="0" indent="0">
              <a:buNone/>
              <a:defRPr sz="2666">
                <a:solidFill>
                  <a:schemeClr val="tx1"/>
                </a:solidFill>
              </a:defRPr>
            </a:lvl3pPr>
            <a:lvl4pPr marL="0" indent="0">
              <a:buNone/>
              <a:defRPr sz="2666">
                <a:solidFill>
                  <a:schemeClr val="tx1"/>
                </a:solidFill>
              </a:defRPr>
            </a:lvl4pPr>
            <a:lvl5pPr marL="0" indent="0">
              <a:buNone/>
              <a:defRPr sz="2666">
                <a:solidFill>
                  <a:schemeClr val="tx1"/>
                </a:solidFill>
              </a:defRPr>
            </a:lvl5pPr>
            <a:lvl6pPr marL="0" indent="0">
              <a:buNone/>
              <a:defRPr sz="2666">
                <a:solidFill>
                  <a:schemeClr val="tx1"/>
                </a:solidFill>
              </a:defRPr>
            </a:lvl6pPr>
            <a:lvl7pPr marL="0" indent="0">
              <a:buNone/>
              <a:defRPr sz="2666">
                <a:solidFill>
                  <a:schemeClr val="tx1"/>
                </a:solidFill>
              </a:defRPr>
            </a:lvl7pPr>
            <a:lvl8pPr marL="0" indent="0">
              <a:buNone/>
              <a:defRPr sz="2666">
                <a:solidFill>
                  <a:schemeClr val="tx1"/>
                </a:solidFill>
              </a:defRPr>
            </a:lvl8pPr>
            <a:lvl9pPr marL="0" indent="0">
              <a:buNone/>
              <a:defRPr sz="2666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782957" y="-1296364"/>
            <a:ext cx="184731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66" dirty="0" err="1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814638" y="3066288"/>
            <a:ext cx="2477600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8390744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5224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35981"/>
            <a:ext cx="12188825" cy="922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609442" y="512064"/>
            <a:ext cx="3180378" cy="682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09441" y="2255520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9441" y="4157473"/>
            <a:ext cx="6703854" cy="718145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53626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68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6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3"/>
            <a:ext cx="6703854" cy="718145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7380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6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3"/>
            <a:ext cx="6703854" cy="718145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8296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Picture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BD88AD-BF9F-4A95-ACE0-0665F32F8D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6774" y="1682496"/>
            <a:ext cx="685418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58" indent="-377858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6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marL="609448" lvl="1" indent="-609448">
              <a:buNone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0033B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A5CEAD-8DF7-4847-A3C5-A3EBD2E6D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7868" y="1682495"/>
            <a:ext cx="3675693" cy="4425696"/>
          </a:xfrm>
          <a:noFill/>
        </p:spPr>
        <p:txBody>
          <a:bodyPr/>
          <a:lstStyle>
            <a:lvl1pPr marL="0" marR="0" indent="0" algn="l" defTabSz="609448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609448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B4A54-5341-4A6F-9733-3D09E3B0E7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9C6FE1-BD49-4DF7-BB00-A94B86041749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F96F16-06EB-41EA-A547-8A5407FBCF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F8484-6FCC-46A8-B1A4-B877ED71BD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8FABAD-01EF-483E-B2EF-403B57169C4D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2CD7C5-2D34-4C27-8DA0-D81A9530F1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425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3805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58" indent="-377858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6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FADBE-3030-4F6C-88B1-C1A6FD63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3731C5-DFAC-4D4E-959F-93B93103246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2AB7-CA5B-4BB2-9297-72F42A2F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0976E-13F2-445E-A5C4-28915A05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11AD09-EFF5-4259-BC1F-AFBAA6EE5437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BD48D0-E8C8-4058-B322-A6DC8E33D7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3668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0" y="1682496"/>
            <a:ext cx="11177153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B5921-13FC-4322-87C4-4DB758BA0A47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9267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1" y="1682496"/>
            <a:ext cx="5484971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93FAD-A110-4D0D-BF6C-EE167223619A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3776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3AED819-68E9-4C82-9F88-87FDA99CDA32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FFCDF-15C2-443A-9747-477B83B8C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3F49-35A6-44FE-8D1B-AF1E3728CA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59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04109" y="2987040"/>
            <a:ext cx="5484971" cy="3121152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8560DFC-A6CF-4FC3-8474-FACA8C8040F5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31ED2-2FB0-4787-9839-9D3116D30B6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36B9-835B-4A55-994F-E64CDB64656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8290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7380334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64E4A-E694-4F54-A4D8-74459EC7FBEC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E847-C84C-457F-B901-2EEB12AD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0D1C-F2EA-46B6-B35A-881C8F5C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3130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7380334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3F35-2FAA-43E7-B4AD-DAFD3780020E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2370C-3F6B-42C0-8834-DB340609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5B230-74A0-418F-BBA9-0B141D8C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3564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04451" y="2987040"/>
            <a:ext cx="5484971" cy="31211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842D52C-3CA5-4C1F-B4EA-6C668C28FEA4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52B1C-E724-479F-B20E-0E459E80FD0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8CA9C-FCAF-4B99-B5F6-60AF3219B3B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8607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04109" y="2987040"/>
            <a:ext cx="5484971" cy="3121152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8560DFC-A6CF-4FC3-8474-FACA8C8040F5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31ED2-2FB0-4787-9839-9D3116D30B6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36B9-835B-4A55-994F-E64CDB64656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6731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09" y="2987040"/>
            <a:ext cx="5484971" cy="31211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1929" y="2987040"/>
            <a:ext cx="5484971" cy="3121152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BFC2F8F9-635E-44ED-B3A1-8140F0E9DA54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894B6-9AEC-449F-97A3-25262205013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B10EAF-6394-4900-AC77-D434D0DE4B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9040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76679"/>
            <a:ext cx="3583515" cy="21579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0" y="4098770"/>
            <a:ext cx="3583515" cy="20116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14844" y="1676679"/>
            <a:ext cx="3583515" cy="21579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14844" y="4096512"/>
            <a:ext cx="3583515" cy="20116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105568" y="1682496"/>
            <a:ext cx="3583515" cy="21579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05568" y="4096512"/>
            <a:ext cx="3583515" cy="20116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D08B945-A802-43B9-B6DA-6200C366EE5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2B7B-0702-48E3-8554-1CD7C994F2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D6D6-7FF6-449D-9219-4E96EBA4FD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8639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1682496"/>
            <a:ext cx="5484971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ACF89-C07E-4F39-9ACF-C55F859B1B1D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5883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CC9D-0C67-48D4-9A1C-98C5944F0D6B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4112" y="1682495"/>
            <a:ext cx="5984713" cy="4425696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5012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39C7-19E4-4769-A6C4-887621BCCE10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6204112" y="1682496"/>
            <a:ext cx="5984713" cy="44256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8356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B8BDB-D6E8-4ABA-A6E3-740EBC2FB342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63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09" y="2987040"/>
            <a:ext cx="5484971" cy="31211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1929" y="2987040"/>
            <a:ext cx="5484971" cy="3121152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BFC2F8F9-635E-44ED-B3A1-8140F0E9DA54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894B6-9AEC-449F-97A3-25262205013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B10EAF-6394-4900-AC77-D434D0DE4B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5203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732A3-306E-480E-A183-4093F0BA7DEA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682496"/>
            <a:ext cx="5996902" cy="4425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880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8C28-6D82-4CDA-99BC-649955BB24B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682496"/>
            <a:ext cx="5996902" cy="4425696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6640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1449" cy="68580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677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tx1"/>
                </a:solidFill>
              </a:defRPr>
            </a:lvl1pPr>
            <a:lvl2pPr marL="308956" indent="-308956">
              <a:buNone/>
              <a:defRPr sz="5865">
                <a:solidFill>
                  <a:schemeClr val="tx1"/>
                </a:solidFill>
              </a:defRPr>
            </a:lvl2pPr>
            <a:lvl3pPr marL="304724" indent="-304724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313295" y="6400800"/>
            <a:ext cx="121888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2C94624-3DA0-49E6-B632-003C396656D1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86777" y="6400800"/>
            <a:ext cx="609441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1986777" y="1463040"/>
            <a:ext cx="89587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DF0C-4BBB-45C4-865D-6FA4EAC379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731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51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tx1"/>
                </a:solidFill>
              </a:defRPr>
            </a:lvl1pPr>
            <a:lvl2pPr marL="308956" indent="-308956">
              <a:buNone/>
              <a:defRPr sz="5865">
                <a:solidFill>
                  <a:schemeClr val="tx1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585842-DBA6-46BB-B99E-ED1F2ADC75F0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518" y="6400800"/>
            <a:ext cx="609441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519" y="1463040"/>
            <a:ext cx="89587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2888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/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51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bg1"/>
                </a:solidFill>
              </a:defRPr>
            </a:lvl1pPr>
            <a:lvl2pPr marL="308956" indent="-308956">
              <a:buNone/>
              <a:defRPr sz="5865">
                <a:solidFill>
                  <a:schemeClr val="bg1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025CC0-001A-43F5-9B57-46CE61769B5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518" y="6400800"/>
            <a:ext cx="6094413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519" y="1463040"/>
            <a:ext cx="89587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0A6E3-DE2F-40B3-955E-42C3550BD2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6881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F55-C26B-48FC-B38F-777DAE6B04F4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8096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1" y="365760"/>
            <a:ext cx="11173672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1511F17-38C4-44DF-ADBB-003A309F28E0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9C752-D058-463B-9E84-F0D0FB1AA2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1AAD6-6BF9-44BD-8B5E-441D9E17EC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3161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723C8-B7B3-4950-BDEC-A8C820F2E9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A55AAD7-B6DD-49B9-A161-72534B93215C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7F4B0-9013-4E9E-9C02-E80308C89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F68D0-3D52-4AAE-BAD5-E685A44EC4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C0B7B8-5D2E-4DC2-8ED6-129DC4E412E4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555C70-7666-4B1C-BD96-58FC37C94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451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4267200"/>
            <a:ext cx="12188824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11930" y="365760"/>
            <a:ext cx="11177153" cy="3657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58F86F5-BAB6-4CB3-90D0-9627181D6F26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2348C-75B0-4FAD-B938-374E4C3CF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C4C5-03BD-4CB4-9145-5AD4CD061F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6632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ADFC9BF-4470-40CF-8D9B-EBFBF35E4146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5353D-C3F0-4610-AC96-51E1C3E245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1F65-3889-43EC-925C-AE198E6C39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17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76679"/>
            <a:ext cx="3583515" cy="21579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0" y="4098770"/>
            <a:ext cx="3583515" cy="20116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14844" y="1676679"/>
            <a:ext cx="3583515" cy="21579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14844" y="4096512"/>
            <a:ext cx="3583515" cy="20116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105568" y="1682496"/>
            <a:ext cx="3583515" cy="21579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05568" y="4096512"/>
            <a:ext cx="3583515" cy="20116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D08B945-A802-43B9-B6DA-6200C366EE5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2B7B-0702-48E3-8554-1CD7C994F2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D6D6-7FF6-449D-9219-4E96EBA4FD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4140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24000"/>
            <a:ext cx="12188825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1" y="365760"/>
            <a:ext cx="11173672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05C69B1-3034-40AE-A411-87CCD4038996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87D2D-86BD-4F81-ABB2-617104A445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D90-6BB1-437F-9F87-F0EE11D6B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8843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2"/>
            <a:ext cx="5484971" cy="57302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5996902" cy="6096000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530F72-C993-4612-9AFC-11C1D7DDF4A2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760E2-6197-4679-A293-2A1317EFAB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677D8-5DFC-45CA-854E-7E2FDF7D479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8727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0"/>
            <a:ext cx="5484971" cy="57302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5997071" cy="6096000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63315BF-63BF-4C4E-8260-3EBBE9ADF505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7AAB2-79C4-4D8A-B367-D69C5CB977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C04C-1500-45F6-8042-1CE988757A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5562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7968"/>
            <a:ext cx="12174665" cy="6850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651" y="2438400"/>
            <a:ext cx="10360501" cy="438912"/>
          </a:xfrm>
        </p:spPr>
        <p:txBody>
          <a:bodyPr anchor="b" anchorCtr="0">
            <a:noAutofit/>
          </a:bodyPr>
          <a:lstStyle>
            <a:lvl1pPr>
              <a:defRPr sz="42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6651" y="3255264"/>
            <a:ext cx="10360501" cy="8412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6">
                <a:solidFill>
                  <a:schemeClr val="tx1"/>
                </a:solidFill>
              </a:defRPr>
            </a:lvl1pPr>
            <a:lvl2pPr marL="0" indent="0">
              <a:buNone/>
              <a:defRPr sz="2666">
                <a:solidFill>
                  <a:schemeClr val="tx1"/>
                </a:solidFill>
              </a:defRPr>
            </a:lvl2pPr>
            <a:lvl3pPr marL="0" indent="0">
              <a:buNone/>
              <a:defRPr sz="2666">
                <a:solidFill>
                  <a:schemeClr val="tx1"/>
                </a:solidFill>
              </a:defRPr>
            </a:lvl3pPr>
            <a:lvl4pPr marL="0" indent="0">
              <a:buNone/>
              <a:defRPr sz="2666">
                <a:solidFill>
                  <a:schemeClr val="tx1"/>
                </a:solidFill>
              </a:defRPr>
            </a:lvl4pPr>
            <a:lvl5pPr marL="0" indent="0">
              <a:buNone/>
              <a:defRPr sz="2666">
                <a:solidFill>
                  <a:schemeClr val="tx1"/>
                </a:solidFill>
              </a:defRPr>
            </a:lvl5pPr>
            <a:lvl6pPr marL="0" indent="0">
              <a:buNone/>
              <a:defRPr sz="2666">
                <a:solidFill>
                  <a:schemeClr val="tx1"/>
                </a:solidFill>
              </a:defRPr>
            </a:lvl6pPr>
            <a:lvl7pPr marL="0" indent="0">
              <a:buNone/>
              <a:defRPr sz="2666">
                <a:solidFill>
                  <a:schemeClr val="tx1"/>
                </a:solidFill>
              </a:defRPr>
            </a:lvl7pPr>
            <a:lvl8pPr marL="0" indent="0">
              <a:buNone/>
              <a:defRPr sz="2666">
                <a:solidFill>
                  <a:schemeClr val="tx1"/>
                </a:solidFill>
              </a:defRPr>
            </a:lvl8pPr>
            <a:lvl9pPr marL="0" indent="0">
              <a:buNone/>
              <a:defRPr sz="2666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782957" y="-1296364"/>
            <a:ext cx="184731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66" dirty="0" err="1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814638" y="3066288"/>
            <a:ext cx="2477600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8390744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0421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35982"/>
            <a:ext cx="12188825" cy="922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609443" y="512064"/>
            <a:ext cx="3180378" cy="682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09441" y="2255520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9441" y="4157474"/>
            <a:ext cx="6703854" cy="718145"/>
          </a:xfrm>
        </p:spPr>
        <p:txBody>
          <a:bodyPr>
            <a:spAutoFit/>
          </a:bodyPr>
          <a:lstStyle>
            <a:lvl1pPr marL="0" marR="0" indent="0" algn="l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2pPr>
            <a:lvl3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6pPr>
            <a:lvl7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7pPr>
            <a:lvl8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8pPr>
            <a:lvl9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40527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68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6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4"/>
            <a:ext cx="6703854" cy="718145"/>
          </a:xfrm>
        </p:spPr>
        <p:txBody>
          <a:bodyPr>
            <a:spAutoFit/>
          </a:bodyPr>
          <a:lstStyle>
            <a:lvl1pPr marL="0" marR="0" indent="0" algn="l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443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6788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6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4"/>
            <a:ext cx="6703854" cy="718145"/>
          </a:xfrm>
        </p:spPr>
        <p:txBody>
          <a:bodyPr>
            <a:spAutoFit/>
          </a:bodyPr>
          <a:lstStyle>
            <a:lvl1pPr marL="0" marR="0" indent="0" algn="l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443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8372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Picture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BD88AD-BF9F-4A95-ACE0-0665F32F8D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6774" y="1682496"/>
            <a:ext cx="685418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48" indent="-377848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6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marL="609433" lvl="1" indent="-609433">
              <a:buNone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0033B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A5CEAD-8DF7-4847-A3C5-A3EBD2E6D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7869" y="1682495"/>
            <a:ext cx="3675693" cy="4425696"/>
          </a:xfrm>
          <a:noFill/>
        </p:spPr>
        <p:txBody>
          <a:bodyPr/>
          <a:lstStyle>
            <a:lvl1pPr marL="0" marR="0" indent="0" algn="l" defTabSz="609433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609433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B4A54-5341-4A6F-9733-3D09E3B0E7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9C6FE1-BD49-4DF7-BB00-A94B86041749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F96F16-06EB-41EA-A547-8A5407FBCF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F8484-6FCC-46A8-B1A4-B877ED71BD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8FABAD-01EF-483E-B2EF-403B57169C4D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2CD7C5-2D34-4C27-8DA0-D81A9530F1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3112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3805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48" indent="-377848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6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FADBE-3030-4F6C-88B1-C1A6FD63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3731C5-DFAC-4D4E-959F-93B93103246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2AB7-CA5B-4BB2-9297-72F42A2F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0976E-13F2-445E-A5C4-28915A05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11AD09-EFF5-4259-BC1F-AFBAA6EE5437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BD48D0-E8C8-4058-B322-A6DC8E33D7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7184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0" y="1682496"/>
            <a:ext cx="11177153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B5921-13FC-4322-87C4-4DB758BA0A47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31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1682496"/>
            <a:ext cx="5484971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ACF89-C07E-4F39-9ACF-C55F859B1B1D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9969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1" y="1682496"/>
            <a:ext cx="5484971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93FAD-A110-4D0D-BF6C-EE167223619A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0131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3AED819-68E9-4C82-9F88-87FDA99CDA32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FFCDF-15C2-443A-9747-477B83B8C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3F49-35A6-44FE-8D1B-AF1E3728CA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061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7380334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64E4A-E694-4F54-A4D8-74459EC7FBEC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E847-C84C-457F-B901-2EEB12AD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0D1C-F2EA-46B6-B35A-881C8F5C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9765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7380334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3F35-2FAA-43E7-B4AD-DAFD3780020E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2370C-3F6B-42C0-8834-DB340609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5B230-74A0-418F-BBA9-0B141D8C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6101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04451" y="2987040"/>
            <a:ext cx="5484971" cy="31211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842D52C-3CA5-4C1F-B4EA-6C668C28FEA4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52B1C-E724-479F-B20E-0E459E80FD0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8CA9C-FCAF-4B99-B5F6-60AF3219B3B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0589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04109" y="2987040"/>
            <a:ext cx="5484971" cy="3121152"/>
          </a:xfrm>
        </p:spPr>
        <p:txBody>
          <a:bodyPr anchor="ctr"/>
          <a:lstStyle>
            <a:lvl1pPr marL="0" marR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8560DFC-A6CF-4FC3-8474-FACA8C8040F5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31ED2-2FB0-4787-9839-9D3116D30B6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36B9-835B-4A55-994F-E64CDB64656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18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09" y="2987040"/>
            <a:ext cx="5484971" cy="31211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1929" y="2987040"/>
            <a:ext cx="5484971" cy="3121152"/>
          </a:xfrm>
        </p:spPr>
        <p:txBody>
          <a:bodyPr anchor="ctr"/>
          <a:lstStyle>
            <a:lvl1pPr marL="0" marR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BFC2F8F9-635E-44ED-B3A1-8140F0E9DA54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894B6-9AEC-449F-97A3-25262205013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B10EAF-6394-4900-AC77-D434D0DE4B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0042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76679"/>
            <a:ext cx="3583515" cy="21579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0" y="4098771"/>
            <a:ext cx="3583515" cy="20116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14844" y="1676679"/>
            <a:ext cx="3583515" cy="21579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14844" y="4096512"/>
            <a:ext cx="3583515" cy="20116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105568" y="1682496"/>
            <a:ext cx="3583515" cy="21579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05568" y="4096512"/>
            <a:ext cx="3583515" cy="20116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D08B945-A802-43B9-B6DA-6200C366EE5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2B7B-0702-48E3-8554-1CD7C994F2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D6D6-7FF6-449D-9219-4E96EBA4FD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2183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16" indent="-304716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16" indent="-304716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33" indent="-304716">
              <a:buSzPct val="90000"/>
              <a:buFont typeface="Arial" panose="020B0604020202020204" pitchFamily="34" charset="0"/>
              <a:buChar char="–"/>
              <a:defRPr sz="1866"/>
            </a:lvl4pPr>
            <a:lvl5pPr marL="914149" indent="-304716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49" indent="-304716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49" indent="-304716">
              <a:buFont typeface="Courier New" panose="02070309020205020404" pitchFamily="49" charset="0"/>
              <a:buChar char="o"/>
              <a:defRPr sz="1866"/>
            </a:lvl7pPr>
            <a:lvl8pPr marL="914149" indent="-304716">
              <a:buFont typeface="Courier New" panose="02070309020205020404" pitchFamily="49" charset="0"/>
              <a:buChar char="o"/>
              <a:defRPr sz="1866"/>
            </a:lvl8pPr>
            <a:lvl9pPr marL="914149" indent="-304716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1682496"/>
            <a:ext cx="5484971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ACF89-C07E-4F39-9ACF-C55F859B1B1D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4670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16" indent="-304716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16" indent="-304716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33" indent="-304716">
              <a:buSzPct val="90000"/>
              <a:buFont typeface="Arial" panose="020B0604020202020204" pitchFamily="34" charset="0"/>
              <a:buChar char="–"/>
              <a:defRPr sz="1866"/>
            </a:lvl4pPr>
            <a:lvl5pPr marL="914149" indent="-304716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49" indent="-304716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49" indent="-304716">
              <a:buFont typeface="Courier New" panose="02070309020205020404" pitchFamily="49" charset="0"/>
              <a:buChar char="o"/>
              <a:defRPr sz="1866"/>
            </a:lvl7pPr>
            <a:lvl8pPr marL="914149" indent="-304716">
              <a:buFont typeface="Courier New" panose="02070309020205020404" pitchFamily="49" charset="0"/>
              <a:buChar char="o"/>
              <a:defRPr sz="1866"/>
            </a:lvl8pPr>
            <a:lvl9pPr marL="914149" indent="-304716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CC9D-0C67-48D4-9A1C-98C5944F0D6B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4112" y="1682495"/>
            <a:ext cx="5984713" cy="4425696"/>
          </a:xfrm>
        </p:spPr>
        <p:txBody>
          <a:bodyPr anchor="ctr"/>
          <a:lstStyle>
            <a:lvl1pPr marL="0" marR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86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CC9D-0C67-48D4-9A1C-98C5944F0D6B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4112" y="1682495"/>
            <a:ext cx="5984713" cy="4425696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4982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16" indent="-304716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16" indent="-304716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33" indent="-304716">
              <a:buSzPct val="90000"/>
              <a:buFont typeface="Arial" panose="020B0604020202020204" pitchFamily="34" charset="0"/>
              <a:buChar char="–"/>
              <a:defRPr sz="1866"/>
            </a:lvl4pPr>
            <a:lvl5pPr marL="914149" indent="-304716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49" indent="-304716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49" indent="-304716">
              <a:buFont typeface="Courier New" panose="02070309020205020404" pitchFamily="49" charset="0"/>
              <a:buChar char="o"/>
              <a:defRPr sz="1866"/>
            </a:lvl7pPr>
            <a:lvl8pPr marL="914149" indent="-304716">
              <a:buFont typeface="Courier New" panose="02070309020205020404" pitchFamily="49" charset="0"/>
              <a:buChar char="o"/>
              <a:defRPr sz="1866"/>
            </a:lvl8pPr>
            <a:lvl9pPr marL="914149" indent="-304716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39C7-19E4-4769-A6C4-887621BCCE10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6204112" y="1682496"/>
            <a:ext cx="5984713" cy="44256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7943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16" indent="-304716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16" indent="-304716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33" indent="-304716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49" indent="-304716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49" indent="-304716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49" indent="-304716">
              <a:buClrTx/>
              <a:buFont typeface="Courier New" panose="02070309020205020404" pitchFamily="49" charset="0"/>
              <a:buChar char="o"/>
              <a:defRPr sz="1866"/>
            </a:lvl7pPr>
            <a:lvl8pPr marL="914149" indent="-304716">
              <a:buClrTx/>
              <a:buFont typeface="Courier New" panose="02070309020205020404" pitchFamily="49" charset="0"/>
              <a:buChar char="o"/>
              <a:defRPr sz="1866"/>
            </a:lvl8pPr>
            <a:lvl9pPr marL="914149" indent="-304716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B8BDB-D6E8-4ABA-A6E3-740EBC2FB342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0342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16" indent="-304716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16" indent="-304716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33" indent="-304716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49" indent="-304716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49" indent="-304716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49" indent="-304716">
              <a:buClrTx/>
              <a:buFont typeface="Courier New" panose="02070309020205020404" pitchFamily="49" charset="0"/>
              <a:buChar char="o"/>
              <a:defRPr sz="1866"/>
            </a:lvl7pPr>
            <a:lvl8pPr marL="914149" indent="-304716">
              <a:buClrTx/>
              <a:buFont typeface="Courier New" panose="02070309020205020404" pitchFamily="49" charset="0"/>
              <a:buChar char="o"/>
              <a:defRPr sz="1866"/>
            </a:lvl8pPr>
            <a:lvl9pPr marL="914149" indent="-304716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732A3-306E-480E-A183-4093F0BA7DEA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682496"/>
            <a:ext cx="5996902" cy="4425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6518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16" indent="-304716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16" indent="-304716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33" indent="-304716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49" indent="-304716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49" indent="-304716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49" indent="-304716">
              <a:buClrTx/>
              <a:buFont typeface="Courier New" panose="02070309020205020404" pitchFamily="49" charset="0"/>
              <a:buChar char="o"/>
              <a:defRPr sz="1866"/>
            </a:lvl7pPr>
            <a:lvl8pPr marL="914149" indent="-304716">
              <a:buClrTx/>
              <a:buFont typeface="Courier New" panose="02070309020205020404" pitchFamily="49" charset="0"/>
              <a:buChar char="o"/>
              <a:defRPr sz="1866"/>
            </a:lvl8pPr>
            <a:lvl9pPr marL="914149" indent="-304716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8C28-6D82-4CDA-99BC-649955BB24B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682496"/>
            <a:ext cx="5996902" cy="4425696"/>
          </a:xfrm>
        </p:spPr>
        <p:txBody>
          <a:bodyPr anchor="ctr"/>
          <a:lstStyle>
            <a:lvl1pPr marL="0" marR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8046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31449" cy="68580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677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tx1"/>
                </a:solidFill>
              </a:defRPr>
            </a:lvl1pPr>
            <a:lvl2pPr marL="308949" indent="-308949">
              <a:buNone/>
              <a:defRPr sz="5865">
                <a:solidFill>
                  <a:schemeClr val="tx1"/>
                </a:solidFill>
              </a:defRPr>
            </a:lvl2pPr>
            <a:lvl3pPr marL="304716" indent="-304716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313295" y="6400800"/>
            <a:ext cx="121888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2C94624-3DA0-49E6-B632-003C396656D1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86777" y="6400800"/>
            <a:ext cx="609441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1986777" y="1463040"/>
            <a:ext cx="89587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DF0C-4BBB-45C4-865D-6FA4EAC379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318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51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tx1"/>
                </a:solidFill>
              </a:defRPr>
            </a:lvl1pPr>
            <a:lvl2pPr marL="308949" indent="-308949">
              <a:buNone/>
              <a:defRPr sz="5865">
                <a:solidFill>
                  <a:schemeClr val="tx1"/>
                </a:solidFill>
              </a:defRPr>
            </a:lvl2pPr>
            <a:lvl3pPr marL="304716" indent="-304716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585842-DBA6-46BB-B99E-ED1F2ADC75F0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518" y="6400800"/>
            <a:ext cx="609441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519" y="1463040"/>
            <a:ext cx="89587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2353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/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51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bg1"/>
                </a:solidFill>
              </a:defRPr>
            </a:lvl1pPr>
            <a:lvl2pPr marL="308949" indent="-308949">
              <a:buNone/>
              <a:defRPr sz="5865">
                <a:solidFill>
                  <a:schemeClr val="bg1"/>
                </a:solidFill>
              </a:defRPr>
            </a:lvl2pPr>
            <a:lvl3pPr marL="304716" indent="-304716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025CC0-001A-43F5-9B57-46CE61769B5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518" y="6400800"/>
            <a:ext cx="6094413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519" y="1463040"/>
            <a:ext cx="89587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0A6E3-DE2F-40B3-955E-42C3550BD2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7035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F55-C26B-48FC-B38F-777DAE6B04F4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859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3" y="365760"/>
            <a:ext cx="11173672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1511F17-38C4-44DF-ADBB-003A309F28E0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9C752-D058-463B-9E84-F0D0FB1AA2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1AAD6-6BF9-44BD-8B5E-441D9E17EC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187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723C8-B7B3-4950-BDEC-A8C820F2E9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A55AAD7-B6DD-49B9-A161-72534B93215C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7F4B0-9013-4E9E-9C02-E80308C89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F68D0-3D52-4AAE-BAD5-E685A44EC4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C0B7B8-5D2E-4DC2-8ED6-129DC4E412E4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555C70-7666-4B1C-BD96-58FC37C94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19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39C7-19E4-4769-A6C4-887621BCCE10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6204112" y="1682496"/>
            <a:ext cx="5984713" cy="44256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0012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" y="4267200"/>
            <a:ext cx="12188824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11930" y="365760"/>
            <a:ext cx="11177153" cy="3657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58F86F5-BAB6-4CB3-90D0-9627181D6F26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2348C-75B0-4FAD-B938-374E4C3CF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C4C5-03BD-4CB4-9145-5AD4CD061F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2708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ADFC9BF-4470-40CF-8D9B-EBFBF35E4146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5353D-C3F0-4610-AC96-51E1C3E245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1F65-3889-43EC-925C-AE198E6C39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4144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24000"/>
            <a:ext cx="12188825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3" y="365760"/>
            <a:ext cx="11173672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05C69B1-3034-40AE-A411-87CCD4038996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87D2D-86BD-4F81-ABB2-617104A445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D90-6BB1-437F-9F87-F0EE11D6B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4430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3"/>
            <a:ext cx="5484971" cy="57302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5996902" cy="6096000"/>
          </a:xfrm>
        </p:spPr>
        <p:txBody>
          <a:bodyPr anchor="ctr"/>
          <a:lstStyle>
            <a:lvl1pPr marL="0" marR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530F72-C993-4612-9AFC-11C1D7DDF4A2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760E2-6197-4679-A293-2A1317EFAB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677D8-5DFC-45CA-854E-7E2FDF7D479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0330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0"/>
            <a:ext cx="5484971" cy="57302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5997071" cy="6096000"/>
          </a:xfrm>
        </p:spPr>
        <p:txBody>
          <a:bodyPr anchor="ctr"/>
          <a:lstStyle>
            <a:lvl1pPr marL="0" marR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63315BF-63BF-4C4E-8260-3EBBE9ADF505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7AAB2-79C4-4D8A-B367-D69C5CB977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C04C-1500-45F6-8042-1CE988757A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2961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7969"/>
            <a:ext cx="12174665" cy="6850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651" y="2438400"/>
            <a:ext cx="10360501" cy="438912"/>
          </a:xfrm>
        </p:spPr>
        <p:txBody>
          <a:bodyPr anchor="b" anchorCtr="0">
            <a:noAutofit/>
          </a:bodyPr>
          <a:lstStyle>
            <a:lvl1pPr>
              <a:defRPr sz="42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6651" y="3255264"/>
            <a:ext cx="10360501" cy="8412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6">
                <a:solidFill>
                  <a:schemeClr val="tx1"/>
                </a:solidFill>
              </a:defRPr>
            </a:lvl1pPr>
            <a:lvl2pPr marL="0" indent="0">
              <a:buNone/>
              <a:defRPr sz="2666">
                <a:solidFill>
                  <a:schemeClr val="tx1"/>
                </a:solidFill>
              </a:defRPr>
            </a:lvl2pPr>
            <a:lvl3pPr marL="0" indent="0">
              <a:buNone/>
              <a:defRPr sz="2666">
                <a:solidFill>
                  <a:schemeClr val="tx1"/>
                </a:solidFill>
              </a:defRPr>
            </a:lvl3pPr>
            <a:lvl4pPr marL="0" indent="0">
              <a:buNone/>
              <a:defRPr sz="2666">
                <a:solidFill>
                  <a:schemeClr val="tx1"/>
                </a:solidFill>
              </a:defRPr>
            </a:lvl4pPr>
            <a:lvl5pPr marL="0" indent="0">
              <a:buNone/>
              <a:defRPr sz="2666">
                <a:solidFill>
                  <a:schemeClr val="tx1"/>
                </a:solidFill>
              </a:defRPr>
            </a:lvl5pPr>
            <a:lvl6pPr marL="0" indent="0">
              <a:buNone/>
              <a:defRPr sz="2666">
                <a:solidFill>
                  <a:schemeClr val="tx1"/>
                </a:solidFill>
              </a:defRPr>
            </a:lvl6pPr>
            <a:lvl7pPr marL="0" indent="0">
              <a:buNone/>
              <a:defRPr sz="2666">
                <a:solidFill>
                  <a:schemeClr val="tx1"/>
                </a:solidFill>
              </a:defRPr>
            </a:lvl7pPr>
            <a:lvl8pPr marL="0" indent="0">
              <a:buNone/>
              <a:defRPr sz="2666">
                <a:solidFill>
                  <a:schemeClr val="tx1"/>
                </a:solidFill>
              </a:defRPr>
            </a:lvl8pPr>
            <a:lvl9pPr marL="0" indent="0">
              <a:buNone/>
              <a:defRPr sz="2666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782959" y="-1296362"/>
            <a:ext cx="18473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399" dirty="0" err="1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814640" y="3066288"/>
            <a:ext cx="2477600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8390746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2472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88825" cy="7102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/>
          </a:p>
        </p:txBody>
      </p:sp>
      <p:sp>
        <p:nvSpPr>
          <p:cNvPr id="4" name="Parallelogram 3"/>
          <p:cNvSpPr/>
          <p:nvPr userDrawn="1"/>
        </p:nvSpPr>
        <p:spPr>
          <a:xfrm>
            <a:off x="4652436" y="0"/>
            <a:ext cx="6293023" cy="710293"/>
          </a:xfrm>
          <a:prstGeom prst="parallelogram">
            <a:avLst>
              <a:gd name="adj" fmla="val 70977"/>
            </a:avLst>
          </a:prstGeom>
          <a:solidFill>
            <a:srgbClr val="E12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99" y="120832"/>
            <a:ext cx="11924914" cy="4584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59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87D2D-86BD-4F81-ABB2-617104A445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D90-6BB1-437F-9F87-F0EE11D6B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20" y="6373368"/>
            <a:ext cx="1703774" cy="365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510914" y="155477"/>
            <a:ext cx="2544596" cy="375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6827184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35981"/>
            <a:ext cx="12188825" cy="922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09443" y="512064"/>
            <a:ext cx="3180379" cy="682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09441" y="2255521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9441" y="4157474"/>
            <a:ext cx="6703854" cy="718145"/>
          </a:xfrm>
        </p:spPr>
        <p:txBody>
          <a:bodyPr>
            <a:sp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2pPr>
            <a:lvl3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6pPr>
            <a:lvl7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7pPr>
            <a:lvl8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8pPr>
            <a:lvl9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2019 Cognizant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08529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68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7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4"/>
            <a:ext cx="6703854" cy="718145"/>
          </a:xfrm>
        </p:spPr>
        <p:txBody>
          <a:bodyPr>
            <a:sp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2019 Cognizant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43" y="512064"/>
            <a:ext cx="3180379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6383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7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4"/>
            <a:ext cx="6703854" cy="718145"/>
          </a:xfrm>
        </p:spPr>
        <p:txBody>
          <a:bodyPr>
            <a:sp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2019 Cognizant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43" y="512064"/>
            <a:ext cx="3180379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58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B8BDB-D6E8-4ABA-A6E3-740EBC2FB342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3358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Picture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BD88AD-BF9F-4A95-ACE0-0665F32F8D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6774" y="1682496"/>
            <a:ext cx="685418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30" indent="-377830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6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marL="609402" lvl="1" indent="-609402">
              <a:buNone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0033B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A5CEAD-8DF7-4847-A3C5-A3EBD2E6D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7868" y="1682495"/>
            <a:ext cx="3675694" cy="4425696"/>
          </a:xfrm>
          <a:noFill/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609402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B4A54-5341-4A6F-9733-3D09E3B0E7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F96F16-06EB-41EA-A547-8A5407FBCF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2019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F8484-6FCC-46A8-B1A4-B877ED71BD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8FABAD-01EF-483E-B2EF-403B57169C4D}"/>
              </a:ext>
            </a:extLst>
          </p:cNvPr>
          <p:cNvCxnSpPr>
            <a:cxnSpLocks/>
          </p:cNvCxnSpPr>
          <p:nvPr userDrawn="1"/>
        </p:nvCxnSpPr>
        <p:spPr>
          <a:xfrm>
            <a:off x="513128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2CD7C5-2D34-4C27-8DA0-D81A9530F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6875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3805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30" indent="-377830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6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FADBE-3030-4F6C-88B1-C1A6FD63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2AB7-CA5B-4BB2-9297-72F42A2F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0976E-13F2-445E-A5C4-28915A05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11AD09-EFF5-4259-BC1F-AFBAA6EE5437}"/>
              </a:ext>
            </a:extLst>
          </p:cNvPr>
          <p:cNvCxnSpPr>
            <a:cxnSpLocks/>
          </p:cNvCxnSpPr>
          <p:nvPr userDrawn="1"/>
        </p:nvCxnSpPr>
        <p:spPr>
          <a:xfrm>
            <a:off x="513128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BD48D0-E8C8-4058-B322-A6DC8E33D7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0631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0" y="1682496"/>
            <a:ext cx="11177153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5683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62457773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3F49-35A6-44FE-8D1B-AF1E3728CA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129976051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7380334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0D1C-F2EA-46B6-B35A-881C8F5C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117887237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7380334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5B230-74A0-418F-BBA9-0B141D8C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285648274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2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04451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8CA9C-FCAF-4B99-B5F6-60AF3219B3B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48377627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2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04109" y="2987040"/>
            <a:ext cx="5484971" cy="3121152"/>
          </a:xfrm>
        </p:spPr>
        <p:txBody>
          <a:bodyPr anchor="ctr"/>
          <a:lstStyle>
            <a:lvl1pPr marL="0" marR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36B9-835B-4A55-994F-E64CDB64656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166313187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2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09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1930" y="2987040"/>
            <a:ext cx="5484971" cy="3121152"/>
          </a:xfrm>
        </p:spPr>
        <p:txBody>
          <a:bodyPr anchor="ctr"/>
          <a:lstStyle>
            <a:lvl1pPr marL="0" marR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B10EAF-6394-4900-AC77-D434D0DE4B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1756231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732A3-306E-480E-A183-4093F0BA7DEA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682496"/>
            <a:ext cx="5996902" cy="4425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68599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76679"/>
            <a:ext cx="3583515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0" y="4098771"/>
            <a:ext cx="3583515" cy="20116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14844" y="1676679"/>
            <a:ext cx="3583515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14844" y="4096513"/>
            <a:ext cx="3583515" cy="20116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105568" y="1682496"/>
            <a:ext cx="3583515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05568" y="4096512"/>
            <a:ext cx="3583515" cy="2011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D6D6-7FF6-449D-9219-4E96EBA4FD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3986619986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01" indent="-304701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01" indent="-304701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02" indent="-304701">
              <a:buSzPct val="90000"/>
              <a:buFont typeface="Arial" panose="020B0604020202020204" pitchFamily="34" charset="0"/>
              <a:buChar char="–"/>
              <a:defRPr sz="1866"/>
            </a:lvl4pPr>
            <a:lvl5pPr marL="914103" indent="-304701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03" indent="-304701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03" indent="-304701">
              <a:buFont typeface="Courier New" panose="02070309020205020404" pitchFamily="49" charset="0"/>
              <a:buChar char="o"/>
              <a:defRPr sz="1866"/>
            </a:lvl7pPr>
            <a:lvl8pPr marL="914103" indent="-304701">
              <a:buFont typeface="Courier New" panose="02070309020205020404" pitchFamily="49" charset="0"/>
              <a:buChar char="o"/>
              <a:defRPr sz="1866"/>
            </a:lvl8pPr>
            <a:lvl9pPr marL="914103" indent="-304701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362947354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01" indent="-304701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01" indent="-304701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02" indent="-304701">
              <a:buSzPct val="90000"/>
              <a:buFont typeface="Arial" panose="020B0604020202020204" pitchFamily="34" charset="0"/>
              <a:buChar char="–"/>
              <a:defRPr sz="1866"/>
            </a:lvl4pPr>
            <a:lvl5pPr marL="914103" indent="-304701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03" indent="-304701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03" indent="-304701">
              <a:buFont typeface="Courier New" panose="02070309020205020404" pitchFamily="49" charset="0"/>
              <a:buChar char="o"/>
              <a:defRPr sz="1866"/>
            </a:lvl7pPr>
            <a:lvl8pPr marL="914103" indent="-304701">
              <a:buFont typeface="Courier New" panose="02070309020205020404" pitchFamily="49" charset="0"/>
              <a:buChar char="o"/>
              <a:defRPr sz="1866"/>
            </a:lvl8pPr>
            <a:lvl9pPr marL="914103" indent="-304701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4112" y="1682495"/>
            <a:ext cx="5984713" cy="4425696"/>
          </a:xfrm>
        </p:spPr>
        <p:txBody>
          <a:bodyPr anchor="ctr"/>
          <a:lstStyle>
            <a:lvl1pPr marL="0" marR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176905674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01" indent="-304701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01" indent="-304701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02" indent="-304701">
              <a:buSzPct val="90000"/>
              <a:buFont typeface="Arial" panose="020B0604020202020204" pitchFamily="34" charset="0"/>
              <a:buChar char="–"/>
              <a:defRPr sz="1866"/>
            </a:lvl4pPr>
            <a:lvl5pPr marL="914103" indent="-304701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03" indent="-304701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03" indent="-304701">
              <a:buFont typeface="Courier New" panose="02070309020205020404" pitchFamily="49" charset="0"/>
              <a:buChar char="o"/>
              <a:defRPr sz="1866"/>
            </a:lvl7pPr>
            <a:lvl8pPr marL="914103" indent="-304701">
              <a:buFont typeface="Courier New" panose="02070309020205020404" pitchFamily="49" charset="0"/>
              <a:buChar char="o"/>
              <a:defRPr sz="1866"/>
            </a:lvl8pPr>
            <a:lvl9pPr marL="914103" indent="-304701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6204112" y="1682496"/>
            <a:ext cx="5984713" cy="44256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40245718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01" indent="-304701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01" indent="-304701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02" indent="-304701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03" indent="-304701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03" indent="-304701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03" indent="-304701">
              <a:buClrTx/>
              <a:buFont typeface="Courier New" panose="02070309020205020404" pitchFamily="49" charset="0"/>
              <a:buChar char="o"/>
              <a:defRPr sz="1866"/>
            </a:lvl7pPr>
            <a:lvl8pPr marL="914103" indent="-304701">
              <a:buClrTx/>
              <a:buFont typeface="Courier New" panose="02070309020205020404" pitchFamily="49" charset="0"/>
              <a:buChar char="o"/>
              <a:defRPr sz="1866"/>
            </a:lvl8pPr>
            <a:lvl9pPr marL="914103" indent="-304701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4042532472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01" indent="-304701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01" indent="-304701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02" indent="-304701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03" indent="-304701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03" indent="-304701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03" indent="-304701">
              <a:buClrTx/>
              <a:buFont typeface="Courier New" panose="02070309020205020404" pitchFamily="49" charset="0"/>
              <a:buChar char="o"/>
              <a:defRPr sz="1866"/>
            </a:lvl7pPr>
            <a:lvl8pPr marL="914103" indent="-304701">
              <a:buClrTx/>
              <a:buFont typeface="Courier New" panose="02070309020205020404" pitchFamily="49" charset="0"/>
              <a:buChar char="o"/>
              <a:defRPr sz="1866"/>
            </a:lvl8pPr>
            <a:lvl9pPr marL="914103" indent="-304701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682496"/>
            <a:ext cx="5996902" cy="4425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292494610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01" indent="-304701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01" indent="-304701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02" indent="-304701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03" indent="-304701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03" indent="-304701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03" indent="-304701">
              <a:buClrTx/>
              <a:buFont typeface="Courier New" panose="02070309020205020404" pitchFamily="49" charset="0"/>
              <a:buChar char="o"/>
              <a:defRPr sz="1866"/>
            </a:lvl7pPr>
            <a:lvl8pPr marL="914103" indent="-304701">
              <a:buClrTx/>
              <a:buFont typeface="Courier New" panose="02070309020205020404" pitchFamily="49" charset="0"/>
              <a:buChar char="o"/>
              <a:defRPr sz="1866"/>
            </a:lvl8pPr>
            <a:lvl9pPr marL="914103" indent="-304701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682496"/>
            <a:ext cx="5996902" cy="4425696"/>
          </a:xfrm>
        </p:spPr>
        <p:txBody>
          <a:bodyPr anchor="ctr"/>
          <a:lstStyle>
            <a:lvl1pPr marL="0" marR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139356812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31448" cy="68580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677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tx1"/>
                </a:solidFill>
              </a:defRPr>
            </a:lvl1pPr>
            <a:lvl2pPr marL="308933" indent="-308933">
              <a:buNone/>
              <a:defRPr sz="5865">
                <a:solidFill>
                  <a:schemeClr val="tx1"/>
                </a:solidFill>
              </a:defRPr>
            </a:lvl2pPr>
            <a:lvl3pPr marL="304701" indent="-304701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313295" y="6400800"/>
            <a:ext cx="121888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86777" y="6400800"/>
            <a:ext cx="609441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2019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1986778" y="1463040"/>
            <a:ext cx="89587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DF0C-4BBB-45C4-865D-6FA4EAC379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22318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51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tx1"/>
                </a:solidFill>
              </a:defRPr>
            </a:lvl1pPr>
            <a:lvl2pPr marL="308933" indent="-308933">
              <a:buNone/>
              <a:defRPr sz="5865">
                <a:solidFill>
                  <a:schemeClr val="tx1"/>
                </a:solidFill>
              </a:defRPr>
            </a:lvl2pPr>
            <a:lvl3pPr marL="304701" indent="-304701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519" y="1463040"/>
            <a:ext cx="89587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2622655851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/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51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bg1"/>
                </a:solidFill>
              </a:defRPr>
            </a:lvl1pPr>
            <a:lvl2pPr marL="308933" indent="-308933">
              <a:buNone/>
              <a:defRPr sz="5865">
                <a:solidFill>
                  <a:schemeClr val="bg1"/>
                </a:solidFill>
              </a:defRPr>
            </a:lvl2pPr>
            <a:lvl3pPr marL="304701" indent="-304701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518" y="6400800"/>
            <a:ext cx="6094413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2019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519" y="1463040"/>
            <a:ext cx="89587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0A6E3-DE2F-40B3-955E-42C3550BD2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65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68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6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3"/>
            <a:ext cx="6703854" cy="718145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245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8C28-6D82-4CDA-99BC-649955BB24B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682496"/>
            <a:ext cx="5996902" cy="4425696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24713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117053772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2" y="365760"/>
            <a:ext cx="11173672" cy="106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1AAD6-6BF9-44BD-8B5E-441D9E17EC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407756816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723C8-B7B3-4950-BDEC-A8C820F2E9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F68D0-3D52-4AAE-BAD5-E685A44EC4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C0B7B8-5D2E-4DC2-8ED6-129DC4E412E4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555C70-7666-4B1C-BD96-58FC37C94F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4112549479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4267200"/>
            <a:ext cx="12188824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11930" y="365760"/>
            <a:ext cx="11177153" cy="3657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C4C5-03BD-4CB4-9145-5AD4CD061F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341312057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1F65-3889-43EC-925C-AE198E6C39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2031885452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24000"/>
            <a:ext cx="12188825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2" y="365760"/>
            <a:ext cx="11173672" cy="106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D90-6BB1-437F-9F87-F0EE11D6B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410123450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3"/>
            <a:ext cx="5484971" cy="57302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5996902" cy="6096000"/>
          </a:xfrm>
        </p:spPr>
        <p:txBody>
          <a:bodyPr anchor="ctr"/>
          <a:lstStyle>
            <a:lvl1pPr marL="0" marR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677D8-5DFC-45CA-854E-7E2FDF7D479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976997950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1"/>
            <a:ext cx="5484971" cy="57302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5997071" cy="6096000"/>
          </a:xfrm>
        </p:spPr>
        <p:txBody>
          <a:bodyPr anchor="ctr"/>
          <a:lstStyle>
            <a:lvl1pPr marL="0" marR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C04C-1500-45F6-8042-1CE988757A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1888513732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969"/>
            <a:ext cx="12174665" cy="6850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651" y="2438400"/>
            <a:ext cx="10360501" cy="438912"/>
          </a:xfrm>
        </p:spPr>
        <p:txBody>
          <a:bodyPr anchor="b" anchorCtr="0">
            <a:noAutofit/>
          </a:bodyPr>
          <a:lstStyle>
            <a:lvl1pPr>
              <a:defRPr sz="42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6651" y="3255264"/>
            <a:ext cx="10360501" cy="8412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6">
                <a:solidFill>
                  <a:schemeClr val="tx1"/>
                </a:solidFill>
              </a:defRPr>
            </a:lvl1pPr>
            <a:lvl2pPr marL="0" indent="0">
              <a:buNone/>
              <a:defRPr sz="2666">
                <a:solidFill>
                  <a:schemeClr val="tx1"/>
                </a:solidFill>
              </a:defRPr>
            </a:lvl2pPr>
            <a:lvl3pPr marL="0" indent="0">
              <a:buNone/>
              <a:defRPr sz="2666">
                <a:solidFill>
                  <a:schemeClr val="tx1"/>
                </a:solidFill>
              </a:defRPr>
            </a:lvl3pPr>
            <a:lvl4pPr marL="0" indent="0">
              <a:buNone/>
              <a:defRPr sz="2666">
                <a:solidFill>
                  <a:schemeClr val="tx1"/>
                </a:solidFill>
              </a:defRPr>
            </a:lvl4pPr>
            <a:lvl5pPr marL="0" indent="0">
              <a:buNone/>
              <a:defRPr sz="2666">
                <a:solidFill>
                  <a:schemeClr val="tx1"/>
                </a:solidFill>
              </a:defRPr>
            </a:lvl5pPr>
            <a:lvl6pPr marL="0" indent="0">
              <a:buNone/>
              <a:defRPr sz="2666">
                <a:solidFill>
                  <a:schemeClr val="tx1"/>
                </a:solidFill>
              </a:defRPr>
            </a:lvl6pPr>
            <a:lvl7pPr marL="0" indent="0">
              <a:buNone/>
              <a:defRPr sz="2666">
                <a:solidFill>
                  <a:schemeClr val="tx1"/>
                </a:solidFill>
              </a:defRPr>
            </a:lvl7pPr>
            <a:lvl8pPr marL="0" indent="0">
              <a:buNone/>
              <a:defRPr sz="2666">
                <a:solidFill>
                  <a:schemeClr val="tx1"/>
                </a:solidFill>
              </a:defRPr>
            </a:lvl8pPr>
            <a:lvl9pPr marL="0" indent="0">
              <a:buNone/>
              <a:defRPr sz="2666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782958" y="-1296363"/>
            <a:ext cx="184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399" dirty="0" err="1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814639" y="3066288"/>
            <a:ext cx="2477600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90745" y="512064"/>
            <a:ext cx="3180379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0228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2360B2-C043-C243-A8ED-35576E03D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1218882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594875"/>
            <a:ext cx="10593523" cy="820546"/>
          </a:xfrm>
        </p:spPr>
        <p:txBody>
          <a:bodyPr wrap="square" anchor="b">
            <a:spAutoFit/>
          </a:bodyPr>
          <a:lstStyle>
            <a:lvl1pPr algn="l">
              <a:defRPr sz="5332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3815871"/>
            <a:ext cx="6703854" cy="1005404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732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|    © 2019 Cognizant - Confidential or Trade Secret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9D6A9C-5685-DB4A-940D-0A166FC536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2" y="3626571"/>
            <a:ext cx="905898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722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1449" cy="68580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677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tx1"/>
                </a:solidFill>
              </a:defRPr>
            </a:lvl1pPr>
            <a:lvl2pPr marL="308956" indent="-308956">
              <a:buNone/>
              <a:defRPr sz="5865">
                <a:solidFill>
                  <a:schemeClr val="tx1"/>
                </a:solidFill>
              </a:defRPr>
            </a:lvl2pPr>
            <a:lvl3pPr marL="304724" indent="-304724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313295" y="6400800"/>
            <a:ext cx="121888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2C94624-3DA0-49E6-B632-003C396656D1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86777" y="6400800"/>
            <a:ext cx="609441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1986777" y="1463040"/>
            <a:ext cx="89587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DF0C-4BBB-45C4-865D-6FA4EAC379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72310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1"/>
            <a:ext cx="11177153" cy="410369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666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0" y="1193800"/>
            <a:ext cx="11177153" cy="4425696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8989968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|    © 2019 Cognizant - Confidential or Trade Secret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930" y="6400800"/>
            <a:ext cx="304721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E3006-3C2F-F84C-A081-B5A7EB14C6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4DC6B4-A7B2-1948-B033-FC7F81ECAC94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56481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EC9720-0962-014C-ACB4-2469F1EAF9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B0FE3D-9675-5C43-9A68-E0E027F9C1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6882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EC9720-0962-014C-ACB4-2469F1EAF9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56892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BDEE31-86AB-1348-AEB5-ECBCE43533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07868" y="2312698"/>
            <a:ext cx="10593523" cy="820546"/>
          </a:xfrm>
        </p:spPr>
        <p:txBody>
          <a:bodyPr wrap="square" anchor="b">
            <a:spAutoFit/>
          </a:bodyPr>
          <a:lstStyle>
            <a:lvl1pPr algn="l">
              <a:defRPr sz="5332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A83589-701D-0642-8F29-579DE771E61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07869" y="2156913"/>
            <a:ext cx="1027950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809635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2360B2-C043-C243-A8ED-35576E03D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12188826" cy="685800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|    © 2019 Cognizant - Confidential or Trade Secret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38163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&amp; Number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9DB8076-7A15-294B-9F29-3AD917EBD4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3805" y="1809224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58" indent="-377858">
              <a:spcBef>
                <a:spcPts val="0"/>
              </a:spcBef>
              <a:buFont typeface="+mj-lt"/>
              <a:buAutoNum type="arabicPeriod"/>
              <a:defRPr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66" baseline="0" noProof="0" dirty="0">
                <a:solidFill>
                  <a:schemeClr val="tx2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6EE624-9DEC-AB48-B64E-E6E983872DC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552304" y="1471788"/>
            <a:ext cx="848758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C99D996-401C-B345-91D7-5E3D59498BBA}"/>
              </a:ext>
            </a:extLst>
          </p:cNvPr>
          <p:cNvSpPr/>
          <p:nvPr userDrawn="1"/>
        </p:nvSpPr>
        <p:spPr>
          <a:xfrm>
            <a:off x="503805" y="432689"/>
            <a:ext cx="2693366" cy="9128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5332" b="1" dirty="0">
                <a:solidFill>
                  <a:schemeClr val="tx2"/>
                </a:solidFill>
              </a:rPr>
              <a:t>Agenda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874515-8BC9-E742-8E82-6CA0A2655E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3121" y="6379653"/>
            <a:ext cx="1718578" cy="365751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9B55D8F4-7C00-A945-B181-3419E2C8C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|    © 2019 Cognizant - Confidential or Trade Secret</a:t>
            </a:r>
            <a:endParaRPr lang="en-US" dirty="0"/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C8A2C78D-0E99-3D46-85C8-7F3DBA884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930" y="6400800"/>
            <a:ext cx="304721" cy="207264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81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2569E44-C137-3C42-84C2-936B7B239A15}"/>
              </a:ext>
            </a:extLst>
          </p:cNvPr>
          <p:cNvSpPr/>
          <p:nvPr userDrawn="1"/>
        </p:nvSpPr>
        <p:spPr>
          <a:xfrm rot="10800000">
            <a:off x="-5587" y="-8104"/>
            <a:ext cx="12194412" cy="6866104"/>
          </a:xfrm>
          <a:prstGeom prst="rect">
            <a:avLst/>
          </a:prstGeom>
          <a:gradFill>
            <a:gsLst>
              <a:gs pos="76000">
                <a:schemeClr val="accent1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 dirty="0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1F70E9D6-43EC-0241-BC44-FD47F2869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3295" y="6400800"/>
            <a:ext cx="1218883" cy="207264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01D600B3-A7F4-0941-870B-67C380967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|    © 2019 Cognizant - Confidential or Trade Secret</a:t>
            </a:r>
            <a:endParaRPr lang="en-US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163D4327-3D35-AD4E-808A-738B44FCD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930" y="6400800"/>
            <a:ext cx="304721" cy="207264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263324-F4C4-E749-86B9-D270983C126B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995CFD4-96B5-8C42-A808-6C280E38F5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3121" y="6379653"/>
            <a:ext cx="1718578" cy="36575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45249E6-CF45-F94B-9622-B5CA9AEE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1"/>
            <a:ext cx="11177153" cy="410369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666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257153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2569E44-C137-3C42-84C2-936B7B239A15}"/>
              </a:ext>
            </a:extLst>
          </p:cNvPr>
          <p:cNvSpPr/>
          <p:nvPr userDrawn="1"/>
        </p:nvSpPr>
        <p:spPr>
          <a:xfrm rot="10800000">
            <a:off x="-5587" y="-8104"/>
            <a:ext cx="12194412" cy="6866104"/>
          </a:xfrm>
          <a:prstGeom prst="rect">
            <a:avLst/>
          </a:prstGeom>
          <a:gradFill>
            <a:gsLst>
              <a:gs pos="76000">
                <a:schemeClr val="accent1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 dirty="0"/>
          </a:p>
        </p:txBody>
      </p:sp>
    </p:spTree>
    <p:extLst>
      <p:ext uri="{BB962C8B-B14F-4D97-AF65-F5344CB8AC3E}">
        <p14:creationId xmlns:p14="http://schemas.microsoft.com/office/powerpoint/2010/main" val="312705034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176590-7EB0-0641-9AEF-A5D2C4CD0B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2F2C37E3-AF9A-1F47-A086-AAD77EDAA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0DF05A81-9F01-8040-A9B2-46004B5E9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|    © 2019 Cognizant - Confidential or Trade Secret</a:t>
            </a:r>
            <a:endParaRPr lang="en-US" dirty="0"/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7452993E-D947-0342-AF06-85D233EF3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0C6266-0016-AF4E-9B0A-0A5201FDE6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AE9F84-71AE-024B-BE95-03E0C1A82BC0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5373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AAE8289-DD47-D144-81DF-156E3AE273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F5C070-7E03-2942-B54C-3B82309EAB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3121" y="6379653"/>
            <a:ext cx="1718578" cy="365751"/>
          </a:xfrm>
          <a:prstGeom prst="rect">
            <a:avLst/>
          </a:prstGeom>
          <a:effectLst>
            <a:outerShdw blurRad="12700" dist="38100" dir="5400000" sx="90000" sy="90000" algn="t" rotWithShape="0">
              <a:prstClr val="black">
                <a:alpha val="4000"/>
              </a:prstClr>
            </a:outerShd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6FE5A3-D65C-3043-AC3E-4E7F904CC3C8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552304" y="1959468"/>
            <a:ext cx="8487584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5CDD119-9902-E141-8533-B71559B586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07868" y="2187702"/>
            <a:ext cx="10593523" cy="820546"/>
          </a:xfrm>
        </p:spPr>
        <p:txBody>
          <a:bodyPr wrap="square" anchor="b">
            <a:spAutoFit/>
          </a:bodyPr>
          <a:lstStyle>
            <a:lvl1pPr algn="l">
              <a:defRPr sz="5332" b="1" i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Goes Here</a:t>
            </a:r>
          </a:p>
        </p:txBody>
      </p:sp>
      <p:sp>
        <p:nvSpPr>
          <p:cNvPr id="11" name="Date Placeholder 7">
            <a:extLst>
              <a:ext uri="{FF2B5EF4-FFF2-40B4-BE49-F238E27FC236}">
                <a16:creationId xmlns:a16="http://schemas.microsoft.com/office/drawing/2014/main" id="{FFA550FE-0F59-184C-8F71-2160F6198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AD57ECE9-5D31-3447-A27C-E28410CFA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|    © 2019 Cognizant - Confidential or Trade Secret</a:t>
            </a:r>
            <a:endParaRPr lang="en-US" dirty="0"/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94A92B65-9073-714C-8832-DB92757BEC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2151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51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tx1"/>
                </a:solidFill>
              </a:defRPr>
            </a:lvl1pPr>
            <a:lvl2pPr marL="308956" indent="-308956">
              <a:buNone/>
              <a:defRPr sz="5865">
                <a:solidFill>
                  <a:schemeClr val="tx1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585842-DBA6-46BB-B99E-ED1F2ADC75F0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518" y="6400800"/>
            <a:ext cx="609441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519" y="1463040"/>
            <a:ext cx="89587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072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Header &amp; 1-Column"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E18E0336-BC1E-A142-A764-8EB3BEF1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9382167" cy="207264"/>
          </a:xfrm>
        </p:spPr>
        <p:txBody>
          <a:bodyPr/>
          <a:lstStyle>
            <a:lvl1pPr algn="l">
              <a:defRPr sz="1066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|    © 2019 Cognizant - Confidential or Trade Secret</a:t>
            </a:r>
            <a:endParaRPr lang="en-US" dirty="0"/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795AB87B-A889-274F-9DA6-12B24B791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93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528930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1"/>
            <a:ext cx="11177153" cy="410241"/>
          </a:xfrm>
        </p:spPr>
        <p:txBody>
          <a:bodyPr>
            <a:spAutoFit/>
          </a:bodyPr>
          <a:lstStyle>
            <a:lvl1pPr>
              <a:defRPr sz="2666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0" y="1337345"/>
            <a:ext cx="11177153" cy="4425696"/>
          </a:xfrm>
        </p:spPr>
        <p:txBody>
          <a:bodyPr>
            <a:normAutofit/>
          </a:bodyPr>
          <a:lstStyle>
            <a:lvl1pPr>
              <a:defRPr sz="1866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66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|    © 2019 Cognizant - Confidential or Trade Secret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E3006-3C2F-F84C-A081-B5A7EB14C6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4DC6B4-A7B2-1948-B033-FC7F81ECAC94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7B1799-5671-4E4A-9EA3-C2ABDFB12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5753" y="825290"/>
            <a:ext cx="11177322" cy="357515"/>
          </a:xfrm>
        </p:spPr>
        <p:txBody>
          <a:bodyPr>
            <a:normAutofit/>
          </a:bodyPr>
          <a:lstStyle>
            <a:lvl1pPr>
              <a:defRPr sz="2133" b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719150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1"/>
            <a:ext cx="11177153" cy="410241"/>
          </a:xfrm>
        </p:spPr>
        <p:txBody>
          <a:bodyPr>
            <a:spAutoFit/>
          </a:bodyPr>
          <a:lstStyle>
            <a:lvl1pPr>
              <a:defRPr sz="2666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1" y="1337345"/>
            <a:ext cx="5372987" cy="4425696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|    © 2019 Cognizant - Confidential or Trade Secret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E3006-3C2F-F84C-A081-B5A7EB14C6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4DC6B4-A7B2-1948-B033-FC7F81ECAC94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F4A7D5-A9A4-D742-B109-C7B2BBE3A34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405" y="1337345"/>
            <a:ext cx="5372987" cy="4425696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5797162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A4B907-1218-4E4A-82F1-642F8017D3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1"/>
            <a:ext cx="11177153" cy="410241"/>
          </a:xfrm>
        </p:spPr>
        <p:txBody>
          <a:bodyPr>
            <a:spAutoFit/>
          </a:bodyPr>
          <a:lstStyle>
            <a:lvl1pPr>
              <a:defRPr sz="2666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0" y="1337345"/>
            <a:ext cx="11177153" cy="4425696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|    © 2019 Cognizant - Confidential or Trade Secret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50ABCD-AE6B-3944-94D4-650FD3CEFB66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FF969-16B1-4043-AB0B-642C2E9380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3121" y="6379653"/>
            <a:ext cx="1718578" cy="36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6473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 userDrawn="1"/>
        </p:nvSpPr>
        <p:spPr>
          <a:xfrm>
            <a:off x="0" y="5410200"/>
            <a:ext cx="12188825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6" dirty="0"/>
          </a:p>
        </p:txBody>
      </p:sp>
    </p:spTree>
    <p:extLst>
      <p:ext uri="{BB962C8B-B14F-4D97-AF65-F5344CB8AC3E}">
        <p14:creationId xmlns:p14="http://schemas.microsoft.com/office/powerpoint/2010/main" val="93859048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2118"/>
          <a:ext cx="2115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5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5FA910F-3277-4B3E-A9EE-D900AE3E1F5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1612" cy="21166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666" b="0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506435" y="234866"/>
            <a:ext cx="11175956" cy="410369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x-none" dirty="0"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5227" y="51835"/>
            <a:ext cx="1231242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7751"/>
            <a:endParaRPr lang="x-none" sz="612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968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17">
          <p15:clr>
            <a:srgbClr val="F26B43"/>
          </p15:clr>
        </p15:guide>
        <p15:guide id="2" pos="76">
          <p15:clr>
            <a:srgbClr val="F26B43"/>
          </p15:clr>
        </p15:guide>
        <p15:guide id="3" orient="horz" pos="526">
          <p15:clr>
            <a:srgbClr val="F26B43"/>
          </p15:clr>
        </p15:guide>
        <p15:guide id="4" orient="horz" pos="2993">
          <p15:clr>
            <a:srgbClr val="F26B43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05835" y="6254495"/>
            <a:ext cx="11176475" cy="0"/>
          </a:xfrm>
          <a:custGeom>
            <a:avLst/>
            <a:gdLst/>
            <a:ahLst/>
            <a:cxnLst/>
            <a:rect l="l" t="t" r="r" b="b"/>
            <a:pathLst>
              <a:path w="8384540">
                <a:moveTo>
                  <a:pt x="0" y="0"/>
                </a:moveTo>
                <a:lnTo>
                  <a:pt x="8384158" y="0"/>
                </a:lnTo>
              </a:path>
            </a:pathLst>
          </a:custGeom>
          <a:ln w="9144">
            <a:solidFill>
              <a:srgbClr val="00B040"/>
            </a:solidFill>
          </a:ln>
        </p:spPr>
        <p:txBody>
          <a:bodyPr wrap="square" lIns="0" tIns="0" rIns="0" bIns="0" rtlCol="0"/>
          <a:lstStyle/>
          <a:p>
            <a:endParaRPr sz="1866" dirty="0"/>
          </a:p>
        </p:txBody>
      </p:sp>
      <p:sp>
        <p:nvSpPr>
          <p:cNvPr id="17" name="bk object 17"/>
          <p:cNvSpPr/>
          <p:nvPr/>
        </p:nvSpPr>
        <p:spPr>
          <a:xfrm>
            <a:off x="9978585" y="6374381"/>
            <a:ext cx="1704404" cy="36576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66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66" b="0" i="0">
                <a:solidFill>
                  <a:srgbClr val="00339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441" y="1577340"/>
            <a:ext cx="5302139" cy="369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20534" y="2381165"/>
            <a:ext cx="5280130" cy="2871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6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|    © 2019 Cognizant - Confidential or Trade Secret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0339F"/>
                </a:solidFill>
                <a:latin typeface="Arial"/>
                <a:cs typeface="Arial"/>
              </a:defRPr>
            </a:lvl1pPr>
          </a:lstStyle>
          <a:p>
            <a:pPr marL="33858">
              <a:spcBef>
                <a:spcPts val="33"/>
              </a:spcBef>
              <a:tabLst>
                <a:tab pos="380058" algn="l"/>
              </a:tabLst>
            </a:pPr>
            <a:fld id="{81D60167-4931-47E6-BA6A-407CBD079E47}" type="slidenum">
              <a:rPr lang="en-US" sz="1066" smtClean="0">
                <a:solidFill>
                  <a:srgbClr val="808080"/>
                </a:solidFill>
              </a:rPr>
              <a:pPr marL="33858">
                <a:spcBef>
                  <a:spcPts val="33"/>
                </a:spcBef>
                <a:tabLst>
                  <a:tab pos="380058" algn="l"/>
                </a:tabLst>
              </a:pPr>
              <a:t>‹#›</a:t>
            </a:fld>
            <a:r>
              <a:rPr lang="en-US" sz="1066">
                <a:solidFill>
                  <a:srgbClr val="808080"/>
                </a:solidFill>
              </a:rPr>
              <a:t>	</a:t>
            </a:r>
            <a:r>
              <a:rPr lang="en-US"/>
              <a:t>© 2019</a:t>
            </a:r>
            <a:r>
              <a:rPr lang="en-US" spc="-87"/>
              <a:t> </a:t>
            </a:r>
            <a:r>
              <a:rPr lang="en-US" spc="-7"/>
              <a:t>Cognizant</a:t>
            </a:r>
            <a:endParaRPr lang="en-US" sz="1066" dirty="0"/>
          </a:p>
        </p:txBody>
      </p:sp>
    </p:spTree>
    <p:extLst>
      <p:ext uri="{BB962C8B-B14F-4D97-AF65-F5344CB8AC3E}">
        <p14:creationId xmlns:p14="http://schemas.microsoft.com/office/powerpoint/2010/main" val="281813669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5981"/>
            <a:ext cx="12188825" cy="922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609443" y="512064"/>
            <a:ext cx="3180379" cy="682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09441" y="2255521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9441" y="4157474"/>
            <a:ext cx="6703854" cy="718145"/>
          </a:xfrm>
        </p:spPr>
        <p:txBody>
          <a:bodyPr>
            <a:sp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2pPr>
            <a:lvl3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6pPr>
            <a:lvl7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7pPr>
            <a:lvl8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8pPr>
            <a:lvl9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2019 Cognizant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/>
        </p:nvCxnSpPr>
        <p:spPr bwMode="black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028213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0"/>
            <a:ext cx="12188825" cy="6868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7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4"/>
            <a:ext cx="6703854" cy="718145"/>
          </a:xfrm>
        </p:spPr>
        <p:txBody>
          <a:bodyPr>
            <a:sp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rgbClr val="000210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/>
        </p:nvCxnSpPr>
        <p:spPr bwMode="white">
          <a:xfrm>
            <a:off x="609441" y="3904765"/>
            <a:ext cx="30472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3" y="512064"/>
            <a:ext cx="3180379" cy="6827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1823" y="6276783"/>
            <a:ext cx="25635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880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Arial"/>
              </a:rPr>
              <a:t>© 2019 Cognizant </a:t>
            </a:r>
          </a:p>
        </p:txBody>
      </p:sp>
    </p:spTree>
    <p:extLst>
      <p:ext uri="{BB962C8B-B14F-4D97-AF65-F5344CB8AC3E}">
        <p14:creationId xmlns:p14="http://schemas.microsoft.com/office/powerpoint/2010/main" val="42060855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598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50" y="173747"/>
            <a:ext cx="11815126" cy="1060704"/>
          </a:xfrm>
        </p:spPr>
        <p:txBody>
          <a:bodyPr>
            <a:normAutofit/>
          </a:bodyPr>
          <a:lstStyle>
            <a:lvl1pPr>
              <a:defRPr sz="2399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669688A-77C5-4DC4-B327-717F94343A6B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7/11/2024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b="1">
                <a:solidFill>
                  <a:schemeClr val="accent6"/>
                </a:solidFill>
                <a:latin typeface="+mj-lt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7250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/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51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bg1"/>
                </a:solidFill>
              </a:defRPr>
            </a:lvl1pPr>
            <a:lvl2pPr marL="308956" indent="-308956">
              <a:buNone/>
              <a:defRPr sz="5865">
                <a:solidFill>
                  <a:schemeClr val="bg1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025CC0-001A-43F5-9B57-46CE61769B5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518" y="6400800"/>
            <a:ext cx="6094413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519" y="1463040"/>
            <a:ext cx="89587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0A6E3-DE2F-40B3-955E-42C3550BD2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4084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969"/>
            <a:ext cx="12174665" cy="6850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651" y="2438400"/>
            <a:ext cx="10360501" cy="438912"/>
          </a:xfrm>
        </p:spPr>
        <p:txBody>
          <a:bodyPr anchor="b" anchorCtr="0">
            <a:noAutofit/>
          </a:bodyPr>
          <a:lstStyle>
            <a:lvl1pPr>
              <a:defRPr sz="42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6651" y="3255264"/>
            <a:ext cx="10360501" cy="8412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6">
                <a:solidFill>
                  <a:schemeClr val="tx1"/>
                </a:solidFill>
              </a:defRPr>
            </a:lvl1pPr>
            <a:lvl2pPr marL="0" indent="0">
              <a:buNone/>
              <a:defRPr sz="2666">
                <a:solidFill>
                  <a:schemeClr val="tx1"/>
                </a:solidFill>
              </a:defRPr>
            </a:lvl2pPr>
            <a:lvl3pPr marL="0" indent="0">
              <a:buNone/>
              <a:defRPr sz="2666">
                <a:solidFill>
                  <a:schemeClr val="tx1"/>
                </a:solidFill>
              </a:defRPr>
            </a:lvl3pPr>
            <a:lvl4pPr marL="0" indent="0">
              <a:buNone/>
              <a:defRPr sz="2666">
                <a:solidFill>
                  <a:schemeClr val="tx1"/>
                </a:solidFill>
              </a:defRPr>
            </a:lvl4pPr>
            <a:lvl5pPr marL="0" indent="0">
              <a:buNone/>
              <a:defRPr sz="2666">
                <a:solidFill>
                  <a:schemeClr val="tx1"/>
                </a:solidFill>
              </a:defRPr>
            </a:lvl5pPr>
            <a:lvl6pPr marL="0" indent="0">
              <a:buNone/>
              <a:defRPr sz="2666">
                <a:solidFill>
                  <a:schemeClr val="tx1"/>
                </a:solidFill>
              </a:defRPr>
            </a:lvl6pPr>
            <a:lvl7pPr marL="0" indent="0">
              <a:buNone/>
              <a:defRPr sz="2666">
                <a:solidFill>
                  <a:schemeClr val="tx1"/>
                </a:solidFill>
              </a:defRPr>
            </a:lvl7pPr>
            <a:lvl8pPr marL="0" indent="0">
              <a:buNone/>
              <a:defRPr sz="2666">
                <a:solidFill>
                  <a:schemeClr val="tx1"/>
                </a:solidFill>
              </a:defRPr>
            </a:lvl8pPr>
            <a:lvl9pPr marL="0" indent="0">
              <a:buNone/>
              <a:defRPr sz="2666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2958" y="-1296363"/>
            <a:ext cx="184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399" dirty="0" err="1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/>
        </p:nvCxnSpPr>
        <p:spPr>
          <a:xfrm>
            <a:off x="814639" y="3066288"/>
            <a:ext cx="2477600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390745" y="512064"/>
            <a:ext cx="3180379" cy="682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7969"/>
            <a:ext cx="12174665" cy="6850033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4782958" y="-1296363"/>
            <a:ext cx="184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399">
              <a:solidFill>
                <a:srgbClr val="141414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814639" y="3066288"/>
            <a:ext cx="2477600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90745" y="512064"/>
            <a:ext cx="3180379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88119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969"/>
            <a:ext cx="12174665" cy="6850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969"/>
            <a:ext cx="12174665" cy="6850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651" y="2223622"/>
            <a:ext cx="10360501" cy="653690"/>
          </a:xfrm>
        </p:spPr>
        <p:txBody>
          <a:bodyPr anchor="b" anchorCtr="0">
            <a:noAutofit/>
          </a:bodyPr>
          <a:lstStyle>
            <a:lvl1pPr>
              <a:defRPr sz="4266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6651" y="3255264"/>
            <a:ext cx="10360501" cy="8412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6">
                <a:solidFill>
                  <a:schemeClr val="accent1"/>
                </a:solidFill>
              </a:defRPr>
            </a:lvl1pPr>
            <a:lvl2pPr marL="0" indent="0">
              <a:buNone/>
              <a:defRPr sz="2666">
                <a:solidFill>
                  <a:schemeClr val="tx1"/>
                </a:solidFill>
              </a:defRPr>
            </a:lvl2pPr>
            <a:lvl3pPr marL="0" indent="0">
              <a:buNone/>
              <a:defRPr sz="2666">
                <a:solidFill>
                  <a:schemeClr val="tx1"/>
                </a:solidFill>
              </a:defRPr>
            </a:lvl3pPr>
            <a:lvl4pPr marL="0" indent="0">
              <a:buNone/>
              <a:defRPr sz="2666">
                <a:solidFill>
                  <a:schemeClr val="tx1"/>
                </a:solidFill>
              </a:defRPr>
            </a:lvl4pPr>
            <a:lvl5pPr marL="0" indent="0">
              <a:buNone/>
              <a:defRPr sz="2666">
                <a:solidFill>
                  <a:schemeClr val="tx1"/>
                </a:solidFill>
              </a:defRPr>
            </a:lvl5pPr>
            <a:lvl6pPr marL="0" indent="0">
              <a:buNone/>
              <a:defRPr sz="2666">
                <a:solidFill>
                  <a:schemeClr val="tx1"/>
                </a:solidFill>
              </a:defRPr>
            </a:lvl6pPr>
            <a:lvl7pPr marL="0" indent="0">
              <a:buNone/>
              <a:defRPr sz="2666">
                <a:solidFill>
                  <a:schemeClr val="tx1"/>
                </a:solidFill>
              </a:defRPr>
            </a:lvl7pPr>
            <a:lvl8pPr marL="0" indent="0">
              <a:buNone/>
              <a:defRPr sz="2666">
                <a:solidFill>
                  <a:schemeClr val="tx1"/>
                </a:solidFill>
              </a:defRPr>
            </a:lvl8pPr>
            <a:lvl9pPr marL="0" indent="0">
              <a:buNone/>
              <a:defRPr sz="2666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2958" y="-1296363"/>
            <a:ext cx="184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399" dirty="0" err="1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/>
        </p:nvCxnSpPr>
        <p:spPr>
          <a:xfrm>
            <a:off x="814639" y="3066288"/>
            <a:ext cx="2477600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390745" y="512064"/>
            <a:ext cx="3180379" cy="6827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82958" y="-1296363"/>
            <a:ext cx="184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399" dirty="0" err="1">
              <a:solidFill>
                <a:schemeClr val="tx2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/>
        </p:nvCxnSpPr>
        <p:spPr>
          <a:xfrm>
            <a:off x="814639" y="3066288"/>
            <a:ext cx="2477600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390745" y="512064"/>
            <a:ext cx="3180379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24041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F9DBA-C480-E546-BAD9-804CFE071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48" y="601884"/>
            <a:ext cx="10512862" cy="1099595"/>
          </a:xfrm>
        </p:spPr>
        <p:txBody>
          <a:bodyPr anchor="t" anchorCtr="0">
            <a:normAutofit/>
          </a:bodyPr>
          <a:lstStyle>
            <a:lvl1pPr>
              <a:defRPr sz="27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7C56E-6AFD-C746-8C3B-A1DE62717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619" y="6356351"/>
            <a:ext cx="4113728" cy="365125"/>
          </a:xfrm>
        </p:spPr>
        <p:txBody>
          <a:bodyPr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rgbClr val="000000">
                    <a:lumMod val="65000"/>
                    <a:lumOff val="35000"/>
                  </a:srgbClr>
                </a:solidFill>
              </a:rPr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DBA9C-3D93-5D4A-B3D5-DF8E1F9B1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16341" y="6356351"/>
            <a:ext cx="2742486" cy="365125"/>
          </a:xfrm>
        </p:spPr>
        <p:txBody>
          <a:bodyPr/>
          <a:lstStyle/>
          <a:p>
            <a:fld id="{393A516D-0578-BA43-A930-A25C5F9D0BF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612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4">
          <p15:clr>
            <a:srgbClr val="FBAE4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35981"/>
            <a:ext cx="12188825" cy="922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609442" y="512064"/>
            <a:ext cx="3180378" cy="682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09441" y="2255520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9441" y="4157473"/>
            <a:ext cx="6703854" cy="718145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Speaker’s Full Name</a:t>
            </a:r>
          </a:p>
          <a:p>
            <a:pPr lvl="1"/>
            <a:r>
              <a:rPr lang="en-US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112157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68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6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3"/>
            <a:ext cx="6703854" cy="718145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Speaker’s Full Name</a:t>
            </a:r>
          </a:p>
          <a:p>
            <a:pPr lvl="1"/>
            <a:r>
              <a:rPr lang="en-US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235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6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3"/>
            <a:ext cx="6703854" cy="718145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Speaker’s Full Name</a:t>
            </a:r>
          </a:p>
          <a:p>
            <a:pPr lvl="1"/>
            <a:r>
              <a:rPr lang="en-US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0222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Picture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BD88AD-BF9F-4A95-ACE0-0665F32F8D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6774" y="1682496"/>
            <a:ext cx="685418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58" indent="-377858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6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marL="609448" lvl="1" indent="-609448">
              <a:buNone/>
            </a:pPr>
            <a:endParaRPr kumimoji="0" lang="en-US" sz="3732" b="0" i="0" u="none" strike="noStrike" kern="1200" cap="none" spc="0" normalizeH="0" baseline="0" noProof="0">
              <a:ln>
                <a:noFill/>
              </a:ln>
              <a:solidFill>
                <a:srgbClr val="0033B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A5CEAD-8DF7-4847-A3C5-A3EBD2E6D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7868" y="1682495"/>
            <a:ext cx="3675693" cy="4425696"/>
          </a:xfrm>
          <a:noFill/>
        </p:spPr>
        <p:txBody>
          <a:bodyPr/>
          <a:lstStyle>
            <a:lvl1pPr marL="0" marR="0" indent="0" algn="l" defTabSz="609448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609448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Drag picture to placeholder or click icon to add</a:t>
            </a:r>
          </a:p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B4A54-5341-4A6F-9733-3D09E3B0E7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9E508C-8E0B-469F-A2D9-AC62101F5C05}" type="datetime1">
              <a:rPr lang="en-US" smtClean="0"/>
              <a:t>7/11/2024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F96F16-06EB-41EA-A547-8A5407FBCF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F8484-6FCC-46A8-B1A4-B877ED71BD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8FABAD-01EF-483E-B2EF-403B57169C4D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2CD7C5-2D34-4C27-8DA0-D81A9530F1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80999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3805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58" indent="-377858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6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FADBE-3030-4F6C-88B1-C1A6FD63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A04BE0-EF35-4D6F-B801-4137CADB0D75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2AB7-CA5B-4BB2-9297-72F42A2F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0976E-13F2-445E-A5C4-28915A05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11AD09-EFF5-4259-BC1F-AFBAA6EE5437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BD48D0-E8C8-4058-B322-A6DC8E33D7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6078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0" y="1682496"/>
            <a:ext cx="11177153" cy="4425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8313F-8A13-4A41-A8D7-31FB2FB074CF}" type="datetime1">
              <a:rPr lang="en-US" smtClean="0"/>
              <a:t>7/11/2024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51589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7146-9954-4458-9279-AA08A3B071CD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919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F55-C26B-48FC-B38F-777DAE6B04F4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23801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509183-A3A4-4971-BEBF-1DCDFEAEA734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FFCDF-15C2-443A-9747-477B83B8C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3F49-35A6-44FE-8D1B-AF1E3728CA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7231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7380334" cy="4425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C5538-3BC1-4274-BECE-326EC075782F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E847-C84C-457F-B901-2EEB12AD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0D1C-F2EA-46B6-B35A-881C8F5C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46876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7380334" cy="4425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B6AA-52B4-494A-A3CC-9F631DBC049D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2370C-3F6B-42C0-8834-DB340609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5B230-74A0-418F-BBA9-0B141D8C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0645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04451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A4F26AE-5454-4F9D-AAE5-D3D002DD7C9F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52B1C-E724-479F-B20E-0E459E80FD0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8CA9C-FCAF-4B99-B5F6-60AF3219B3B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11861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04109" y="2987040"/>
            <a:ext cx="5484971" cy="3121152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98D386E0-6517-4865-845C-C9D03EFE0238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31ED2-2FB0-4787-9839-9D3116D30B6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36B9-835B-4A55-994F-E64CDB64656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17036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09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1929" y="2987040"/>
            <a:ext cx="5484971" cy="3121152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BCD788F-B9E9-4F14-B100-50586E972F9F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894B6-9AEC-449F-97A3-25262205013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B10EAF-6394-4900-AC77-D434D0DE4B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60657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76679"/>
            <a:ext cx="3583515" cy="21579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0" y="4098770"/>
            <a:ext cx="3583515" cy="20116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14844" y="1676679"/>
            <a:ext cx="3583515" cy="21579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14844" y="4096512"/>
            <a:ext cx="3583515" cy="20116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105568" y="1682496"/>
            <a:ext cx="3583515" cy="21579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05568" y="4096512"/>
            <a:ext cx="3583515" cy="20116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01856AD-287E-4B42-827F-672E72E0C412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2B7B-0702-48E3-8554-1CD7C994F2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D6D6-7FF6-449D-9219-4E96EBA4FD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36469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7697-AE57-43B3-A9C4-B97982A7969B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91921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BF87-93DB-41AC-97FE-D5B0EDE196CB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4112" y="1682495"/>
            <a:ext cx="5984713" cy="4425696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81225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AD6C-D0A4-4637-9498-78703FB83037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6204112" y="1682496"/>
            <a:ext cx="5984713" cy="44256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720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1" y="365760"/>
            <a:ext cx="11173672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1511F17-38C4-44DF-ADBB-003A309F28E0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9C752-D058-463B-9E84-F0D0FB1AA2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1AAD6-6BF9-44BD-8B5E-441D9E17EC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27307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EAAF-6EEB-4F52-AFCF-EAA3159D879B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19040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E752-6178-4BDC-A142-2B2569EDD04D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682496"/>
            <a:ext cx="5996902" cy="4425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78409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964B7-435C-4AA1-A62E-A1663B697282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682496"/>
            <a:ext cx="5996902" cy="4425696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40550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1449" cy="68580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677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tx1"/>
                </a:solidFill>
              </a:defRPr>
            </a:lvl1pPr>
            <a:lvl2pPr marL="308956" indent="-308956">
              <a:buNone/>
              <a:defRPr sz="5865">
                <a:solidFill>
                  <a:schemeClr val="tx1"/>
                </a:solidFill>
              </a:defRPr>
            </a:lvl2pPr>
            <a:lvl3pPr marL="304724" indent="-304724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313295" y="6400800"/>
            <a:ext cx="121888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6F2A938-361F-4F67-8BCD-4248013A871E}" type="datetime1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86777" y="6400800"/>
            <a:ext cx="609441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1986777" y="1463040"/>
            <a:ext cx="89587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DF0C-4BBB-45C4-865D-6FA4EAC379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0790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51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tx1"/>
                </a:solidFill>
              </a:defRPr>
            </a:lvl1pPr>
            <a:lvl2pPr marL="308956" indent="-308956">
              <a:buNone/>
              <a:defRPr sz="5865">
                <a:solidFill>
                  <a:schemeClr val="tx1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2216AA-C246-4BF8-9778-027A671AE05C}" type="datetime1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518" y="6400800"/>
            <a:ext cx="609441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519" y="1463040"/>
            <a:ext cx="89587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70226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/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51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bg1"/>
                </a:solidFill>
              </a:defRPr>
            </a:lvl1pPr>
            <a:lvl2pPr marL="308956" indent="-308956">
              <a:buNone/>
              <a:defRPr sz="5865">
                <a:solidFill>
                  <a:schemeClr val="bg1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951C51-9575-4E82-9944-2A080A1D1416}" type="datetime1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518" y="6400800"/>
            <a:ext cx="6094413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519" y="1463040"/>
            <a:ext cx="89587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0A6E3-DE2F-40B3-955E-42C3550BD2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15667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7440-A164-4BE7-A683-1DC89B30E100}" type="datetime1">
              <a:rPr lang="en-US" smtClean="0"/>
              <a:t>7/11/2024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4198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1" y="365760"/>
            <a:ext cx="11173672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644D50-66B5-4F98-BB65-0462948F36D0}" type="datetime1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9C752-D058-463B-9E84-F0D0FB1AA2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1AAD6-6BF9-44BD-8B5E-441D9E17EC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71040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723C8-B7B3-4950-BDEC-A8C820F2E9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592C196-58BA-4F0F-83A6-F3DD888CADD0}" type="datetime1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7F4B0-9013-4E9E-9C02-E80308C89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F68D0-3D52-4AAE-BAD5-E685A44EC4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C0B7B8-5D2E-4DC2-8ED6-129DC4E412E4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555C70-7666-4B1C-BD96-58FC37C94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01130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4267200"/>
            <a:ext cx="12188824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11930" y="365760"/>
            <a:ext cx="11177153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4306A5D-4C19-4CEA-B7B4-5CF5FBCE4B8F}" type="datetime1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2348C-75B0-4FAD-B938-374E4C3CF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C4C5-03BD-4CB4-9145-5AD4CD061F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566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723C8-B7B3-4950-BDEC-A8C820F2E9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A55AAD7-B6DD-49B9-A161-72534B93215C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7F4B0-9013-4E9E-9C02-E80308C89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F68D0-3D52-4AAE-BAD5-E685A44EC4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C0B7B8-5D2E-4DC2-8ED6-129DC4E412E4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555C70-7666-4B1C-BD96-58FC37C94F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905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DB0EFEF-BBC8-473D-9AE1-F3955CF8ED7D}" type="datetime1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5353D-C3F0-4610-AC96-51E1C3E245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1F65-3889-43EC-925C-AE198E6C39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7245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24000"/>
            <a:ext cx="12188825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1" y="365760"/>
            <a:ext cx="11173672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3C89F2-7833-484F-A65C-662F6D68DDD3}" type="datetime1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87D2D-86BD-4F81-ABB2-617104A445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D90-6BB1-437F-9F87-F0EE11D6B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0206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2"/>
            <a:ext cx="5484971" cy="57302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5996902" cy="6096000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2891E91-9488-4616-A4E9-562C551F1C22}" type="datetime1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760E2-6197-4679-A293-2A1317EFAB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677D8-5DFC-45CA-854E-7E2FDF7D479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29594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0"/>
            <a:ext cx="5484971" cy="57302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5997071" cy="6096000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3F262AA-DEDE-48CB-AC20-EF8642D85293}" type="datetime1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7AAB2-79C4-4D8A-B367-D69C5CB977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C04C-1500-45F6-8042-1CE988757A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9542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7968"/>
            <a:ext cx="12174665" cy="6850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651" y="2438400"/>
            <a:ext cx="10360501" cy="438912"/>
          </a:xfrm>
        </p:spPr>
        <p:txBody>
          <a:bodyPr anchor="b" anchorCtr="0">
            <a:noAutofit/>
          </a:bodyPr>
          <a:lstStyle>
            <a:lvl1pPr>
              <a:defRPr sz="4266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6651" y="3255264"/>
            <a:ext cx="10360501" cy="8412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6">
                <a:solidFill>
                  <a:schemeClr val="tx1"/>
                </a:solidFill>
              </a:defRPr>
            </a:lvl1pPr>
            <a:lvl2pPr marL="0" indent="0">
              <a:buNone/>
              <a:defRPr sz="2666">
                <a:solidFill>
                  <a:schemeClr val="tx1"/>
                </a:solidFill>
              </a:defRPr>
            </a:lvl2pPr>
            <a:lvl3pPr marL="0" indent="0">
              <a:buNone/>
              <a:defRPr sz="2666">
                <a:solidFill>
                  <a:schemeClr val="tx1"/>
                </a:solidFill>
              </a:defRPr>
            </a:lvl3pPr>
            <a:lvl4pPr marL="0" indent="0">
              <a:buNone/>
              <a:defRPr sz="2666">
                <a:solidFill>
                  <a:schemeClr val="tx1"/>
                </a:solidFill>
              </a:defRPr>
            </a:lvl4pPr>
            <a:lvl5pPr marL="0" indent="0">
              <a:buNone/>
              <a:defRPr sz="2666">
                <a:solidFill>
                  <a:schemeClr val="tx1"/>
                </a:solidFill>
              </a:defRPr>
            </a:lvl5pPr>
            <a:lvl6pPr marL="0" indent="0">
              <a:buNone/>
              <a:defRPr sz="2666">
                <a:solidFill>
                  <a:schemeClr val="tx1"/>
                </a:solidFill>
              </a:defRPr>
            </a:lvl6pPr>
            <a:lvl7pPr marL="0" indent="0">
              <a:buNone/>
              <a:defRPr sz="2666">
                <a:solidFill>
                  <a:schemeClr val="tx1"/>
                </a:solidFill>
              </a:defRPr>
            </a:lvl7pPr>
            <a:lvl8pPr marL="0" indent="0">
              <a:buNone/>
              <a:defRPr sz="2666">
                <a:solidFill>
                  <a:schemeClr val="tx1"/>
                </a:solidFill>
              </a:defRPr>
            </a:lvl8pPr>
            <a:lvl9pPr marL="0" indent="0">
              <a:buNone/>
              <a:defRPr sz="2666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Email (optional)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782957" y="-1296364"/>
            <a:ext cx="184731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66" err="1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814638" y="3066288"/>
            <a:ext cx="2477600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8390744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63913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598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50" y="173747"/>
            <a:ext cx="11815126" cy="1060704"/>
          </a:xfrm>
        </p:spPr>
        <p:txBody>
          <a:bodyPr>
            <a:normAutofit/>
          </a:bodyPr>
          <a:lstStyle>
            <a:lvl1pPr>
              <a:defRPr sz="2399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669688A-77C5-4DC4-B327-717F94343A6B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7/11/2024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b="1">
                <a:solidFill>
                  <a:schemeClr val="accent6"/>
                </a:solidFill>
                <a:latin typeface="+mj-lt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5269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4267200"/>
            <a:ext cx="12188824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11930" y="365760"/>
            <a:ext cx="11177153" cy="3657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58F86F5-BAB6-4CB3-90D0-9627181D6F26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2348C-75B0-4FAD-B938-374E4C3CF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C4C5-03BD-4CB4-9145-5AD4CD061F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02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ADFC9BF-4470-40CF-8D9B-EBFBF35E4146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5353D-C3F0-4610-AC96-51E1C3E245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1F65-3889-43EC-925C-AE198E6C39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36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24000"/>
            <a:ext cx="12188825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1" y="365760"/>
            <a:ext cx="11173672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05C69B1-3034-40AE-A411-87CCD4038996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87D2D-86BD-4F81-ABB2-617104A445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D90-6BB1-437F-9F87-F0EE11D6B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07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6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3"/>
            <a:ext cx="6703854" cy="718145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2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2"/>
            <a:ext cx="5484971" cy="57302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5996902" cy="6096000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530F72-C993-4612-9AFC-11C1D7DDF4A2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760E2-6197-4679-A293-2A1317EFAB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677D8-5DFC-45CA-854E-7E2FDF7D479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960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0"/>
            <a:ext cx="5484971" cy="57302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5997071" cy="6096000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63315BF-63BF-4C4E-8260-3EBBE9ADF505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7AAB2-79C4-4D8A-B367-D69C5CB977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C04C-1500-45F6-8042-1CE988757A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216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7968"/>
            <a:ext cx="12174665" cy="6850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651" y="2438400"/>
            <a:ext cx="10360501" cy="438912"/>
          </a:xfrm>
        </p:spPr>
        <p:txBody>
          <a:bodyPr anchor="b" anchorCtr="0">
            <a:noAutofit/>
          </a:bodyPr>
          <a:lstStyle>
            <a:lvl1pPr>
              <a:defRPr sz="42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6651" y="3255264"/>
            <a:ext cx="10360501" cy="8412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6">
                <a:solidFill>
                  <a:schemeClr val="tx1"/>
                </a:solidFill>
              </a:defRPr>
            </a:lvl1pPr>
            <a:lvl2pPr marL="0" indent="0">
              <a:buNone/>
              <a:defRPr sz="2666">
                <a:solidFill>
                  <a:schemeClr val="tx1"/>
                </a:solidFill>
              </a:defRPr>
            </a:lvl2pPr>
            <a:lvl3pPr marL="0" indent="0">
              <a:buNone/>
              <a:defRPr sz="2666">
                <a:solidFill>
                  <a:schemeClr val="tx1"/>
                </a:solidFill>
              </a:defRPr>
            </a:lvl3pPr>
            <a:lvl4pPr marL="0" indent="0">
              <a:buNone/>
              <a:defRPr sz="2666">
                <a:solidFill>
                  <a:schemeClr val="tx1"/>
                </a:solidFill>
              </a:defRPr>
            </a:lvl4pPr>
            <a:lvl5pPr marL="0" indent="0">
              <a:buNone/>
              <a:defRPr sz="2666">
                <a:solidFill>
                  <a:schemeClr val="tx1"/>
                </a:solidFill>
              </a:defRPr>
            </a:lvl5pPr>
            <a:lvl6pPr marL="0" indent="0">
              <a:buNone/>
              <a:defRPr sz="2666">
                <a:solidFill>
                  <a:schemeClr val="tx1"/>
                </a:solidFill>
              </a:defRPr>
            </a:lvl6pPr>
            <a:lvl7pPr marL="0" indent="0">
              <a:buNone/>
              <a:defRPr sz="2666">
                <a:solidFill>
                  <a:schemeClr val="tx1"/>
                </a:solidFill>
              </a:defRPr>
            </a:lvl7pPr>
            <a:lvl8pPr marL="0" indent="0">
              <a:buNone/>
              <a:defRPr sz="2666">
                <a:solidFill>
                  <a:schemeClr val="tx1"/>
                </a:solidFill>
              </a:defRPr>
            </a:lvl8pPr>
            <a:lvl9pPr marL="0" indent="0">
              <a:buNone/>
              <a:defRPr sz="2666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782957" y="-1296364"/>
            <a:ext cx="184731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66" dirty="0" err="1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814638" y="3066288"/>
            <a:ext cx="2477600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90744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654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2360B2-C043-C243-A8ED-35576E03D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1218882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594875"/>
            <a:ext cx="10593523" cy="820546"/>
          </a:xfrm>
        </p:spPr>
        <p:txBody>
          <a:bodyPr wrap="square" anchor="b">
            <a:spAutoFit/>
          </a:bodyPr>
          <a:lstStyle>
            <a:lvl1pPr algn="l">
              <a:defRPr sz="5332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3815871"/>
            <a:ext cx="6703854" cy="1005404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732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9D6A9C-5685-DB4A-940D-0A166FC536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2" y="3626571"/>
            <a:ext cx="905898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0008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1"/>
            <a:ext cx="11177153" cy="410369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666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0" y="1193800"/>
            <a:ext cx="11177153" cy="4425696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8989968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930" y="6400800"/>
            <a:ext cx="304721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E3006-3C2F-F84C-A081-B5A7EB14C6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4DC6B4-A7B2-1948-B033-FC7F81ECAC94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4551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EC9720-0962-014C-ACB4-2469F1EAF9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B0FE3D-9675-5C43-9A68-E0E027F9C1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5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EC9720-0962-014C-ACB4-2469F1EAF9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783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BDEE31-86AB-1348-AEB5-ECBCE43533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07868" y="2312698"/>
            <a:ext cx="10593523" cy="820546"/>
          </a:xfrm>
        </p:spPr>
        <p:txBody>
          <a:bodyPr wrap="square" anchor="b">
            <a:spAutoFit/>
          </a:bodyPr>
          <a:lstStyle>
            <a:lvl1pPr algn="l">
              <a:defRPr sz="5332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A83589-701D-0642-8F29-579DE771E61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07869" y="2156913"/>
            <a:ext cx="1027950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8542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2360B2-C043-C243-A8ED-35576E03D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12188826" cy="685800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818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&amp; Number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9DB8076-7A15-294B-9F29-3AD917EBD4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3805" y="1809224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58" indent="-377858">
              <a:spcBef>
                <a:spcPts val="0"/>
              </a:spcBef>
              <a:buFont typeface="+mj-lt"/>
              <a:buAutoNum type="arabicPeriod"/>
              <a:defRPr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66" baseline="0" noProof="0" dirty="0">
                <a:solidFill>
                  <a:schemeClr val="tx2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6EE624-9DEC-AB48-B64E-E6E983872DC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552304" y="1471788"/>
            <a:ext cx="848758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C99D996-401C-B345-91D7-5E3D59498BBA}"/>
              </a:ext>
            </a:extLst>
          </p:cNvPr>
          <p:cNvSpPr/>
          <p:nvPr userDrawn="1"/>
        </p:nvSpPr>
        <p:spPr>
          <a:xfrm>
            <a:off x="503805" y="432689"/>
            <a:ext cx="2693366" cy="9128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5332" b="1" dirty="0">
                <a:solidFill>
                  <a:schemeClr val="tx2"/>
                </a:solidFill>
              </a:rPr>
              <a:t>Agenda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874515-8BC9-E742-8E82-6CA0A2655E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3121" y="6379653"/>
            <a:ext cx="1718578" cy="365751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9B55D8F4-7C00-A945-B181-3419E2C8C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C8A2C78D-0E99-3D46-85C8-7F3DBA884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930" y="6400800"/>
            <a:ext cx="304721" cy="207264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50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Picture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BD88AD-BF9F-4A95-ACE0-0665F32F8D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6774" y="1682496"/>
            <a:ext cx="685418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58" indent="-377858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6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marL="609448" lvl="1" indent="-609448">
              <a:buNone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0033B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A5CEAD-8DF7-4847-A3C5-A3EBD2E6D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7868" y="1682495"/>
            <a:ext cx="3675693" cy="4425696"/>
          </a:xfrm>
          <a:noFill/>
        </p:spPr>
        <p:txBody>
          <a:bodyPr/>
          <a:lstStyle>
            <a:lvl1pPr marL="0" marR="0" indent="0" algn="l" defTabSz="609448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609448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B4A54-5341-4A6F-9733-3D09E3B0E7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9C6FE1-BD49-4DF7-BB00-A94B86041749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F96F16-06EB-41EA-A547-8A5407FBCF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F8484-6FCC-46A8-B1A4-B877ED71BD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8FABAD-01EF-483E-B2EF-403B57169C4D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2CD7C5-2D34-4C27-8DA0-D81A9530F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074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2569E44-C137-3C42-84C2-936B7B239A15}"/>
              </a:ext>
            </a:extLst>
          </p:cNvPr>
          <p:cNvSpPr/>
          <p:nvPr userDrawn="1"/>
        </p:nvSpPr>
        <p:spPr>
          <a:xfrm rot="10800000">
            <a:off x="-5587" y="-8104"/>
            <a:ext cx="12194412" cy="6866104"/>
          </a:xfrm>
          <a:prstGeom prst="rect">
            <a:avLst/>
          </a:prstGeom>
          <a:gradFill>
            <a:gsLst>
              <a:gs pos="76000">
                <a:schemeClr val="accent1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 dirty="0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1F70E9D6-43EC-0241-BC44-FD47F2869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3295" y="6400800"/>
            <a:ext cx="1218883" cy="207264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01D600B3-A7F4-0941-870B-67C380967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163D4327-3D35-AD4E-808A-738B44FCD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930" y="6400800"/>
            <a:ext cx="304721" cy="207264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263324-F4C4-E749-86B9-D270983C126B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995CFD4-96B5-8C42-A808-6C280E38F5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3121" y="6379653"/>
            <a:ext cx="1718578" cy="36575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45249E6-CF45-F94B-9622-B5CA9AEE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1"/>
            <a:ext cx="11177153" cy="410369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666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2142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2569E44-C137-3C42-84C2-936B7B239A15}"/>
              </a:ext>
            </a:extLst>
          </p:cNvPr>
          <p:cNvSpPr/>
          <p:nvPr userDrawn="1"/>
        </p:nvSpPr>
        <p:spPr>
          <a:xfrm rot="10800000">
            <a:off x="-5587" y="-8104"/>
            <a:ext cx="12194412" cy="6866104"/>
          </a:xfrm>
          <a:prstGeom prst="rect">
            <a:avLst/>
          </a:prstGeom>
          <a:gradFill>
            <a:gsLst>
              <a:gs pos="76000">
                <a:schemeClr val="accent1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 dirty="0"/>
          </a:p>
        </p:txBody>
      </p:sp>
    </p:spTree>
    <p:extLst>
      <p:ext uri="{BB962C8B-B14F-4D97-AF65-F5344CB8AC3E}">
        <p14:creationId xmlns:p14="http://schemas.microsoft.com/office/powerpoint/2010/main" val="13457345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7CD3DD1-76E1-5C4F-88A3-41E8ABFC0C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88825" cy="6858000"/>
          </a:xfrm>
          <a:prstGeom prst="rect">
            <a:avLst/>
          </a:prstGeom>
        </p:spPr>
      </p:pic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2F2C37E3-AF9A-1F47-A086-AAD77EDAA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0DF05A81-9F01-8040-A9B2-46004B5E9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7452993E-D947-0342-AF06-85D233EF3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0C6266-0016-AF4E-9B0A-0A5201FDE6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AE9F84-71AE-024B-BE95-03E0C1A82BC0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4676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176590-7EB0-0641-9AEF-A5D2C4CD0B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88826" cy="6858000"/>
          </a:xfrm>
          <a:prstGeom prst="rect">
            <a:avLst/>
          </a:prstGeom>
        </p:spPr>
      </p:pic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2F2C37E3-AF9A-1F47-A086-AAD77EDAA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0DF05A81-9F01-8040-A9B2-46004B5E9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7452993E-D947-0342-AF06-85D233EF3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0C6266-0016-AF4E-9B0A-0A5201FDE6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AE9F84-71AE-024B-BE95-03E0C1A82BC0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7649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2F2C37E3-AF9A-1F47-A086-AAD77EDAA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0DF05A81-9F01-8040-A9B2-46004B5E9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7452993E-D947-0342-AF06-85D233EF3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0C6266-0016-AF4E-9B0A-0A5201FDE6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AE9F84-71AE-024B-BE95-03E0C1A82BC0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7682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AAE8289-DD47-D144-81DF-156E3AE273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F5C070-7E03-2942-B54C-3B82309EAB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3121" y="6379653"/>
            <a:ext cx="1718578" cy="365751"/>
          </a:xfrm>
          <a:prstGeom prst="rect">
            <a:avLst/>
          </a:prstGeom>
          <a:effectLst>
            <a:outerShdw blurRad="12700" dist="38100" dir="5400000" sx="90000" sy="90000" algn="t" rotWithShape="0">
              <a:prstClr val="black">
                <a:alpha val="4000"/>
              </a:prstClr>
            </a:outerShd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6FE5A3-D65C-3043-AC3E-4E7F904CC3C8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552304" y="1959468"/>
            <a:ext cx="8487584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5CDD119-9902-E141-8533-B71559B586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07868" y="2187702"/>
            <a:ext cx="10593523" cy="820546"/>
          </a:xfrm>
        </p:spPr>
        <p:txBody>
          <a:bodyPr wrap="square" anchor="b">
            <a:spAutoFit/>
          </a:bodyPr>
          <a:lstStyle>
            <a:lvl1pPr algn="l">
              <a:defRPr sz="5332" b="1" i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Goes Here</a:t>
            </a:r>
          </a:p>
        </p:txBody>
      </p:sp>
      <p:sp>
        <p:nvSpPr>
          <p:cNvPr id="11" name="Date Placeholder 7">
            <a:extLst>
              <a:ext uri="{FF2B5EF4-FFF2-40B4-BE49-F238E27FC236}">
                <a16:creationId xmlns:a16="http://schemas.microsoft.com/office/drawing/2014/main" id="{FFA550FE-0F59-184C-8F71-2160F6198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AD57ECE9-5D31-3447-A27C-E28410CFA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94A92B65-9073-714C-8832-DB92757BEC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4683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Header &amp; 1-Column"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E18E0336-BC1E-A142-A764-8EB3BEF1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9382167" cy="207264"/>
          </a:xfrm>
        </p:spPr>
        <p:txBody>
          <a:bodyPr/>
          <a:lstStyle>
            <a:lvl1pPr algn="l">
              <a:defRPr sz="1066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795AB87B-A889-274F-9DA6-12B24B791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93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0725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1"/>
            <a:ext cx="11177153" cy="410241"/>
          </a:xfrm>
        </p:spPr>
        <p:txBody>
          <a:bodyPr>
            <a:spAutoFit/>
          </a:bodyPr>
          <a:lstStyle>
            <a:lvl1pPr>
              <a:defRPr sz="2666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0" y="1337345"/>
            <a:ext cx="11177153" cy="4425696"/>
          </a:xfrm>
        </p:spPr>
        <p:txBody>
          <a:bodyPr>
            <a:normAutofit/>
          </a:bodyPr>
          <a:lstStyle>
            <a:lvl1pPr>
              <a:defRPr sz="1866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66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E3006-3C2F-F84C-A081-B5A7EB14C6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4DC6B4-A7B2-1948-B033-FC7F81ECAC94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7B1799-5671-4E4A-9EA3-C2ABDFB12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5753" y="825290"/>
            <a:ext cx="11177322" cy="357515"/>
          </a:xfrm>
        </p:spPr>
        <p:txBody>
          <a:bodyPr>
            <a:normAutofit/>
          </a:bodyPr>
          <a:lstStyle>
            <a:lvl1pPr>
              <a:defRPr sz="2133" b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66949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1"/>
            <a:ext cx="11177153" cy="410241"/>
          </a:xfrm>
        </p:spPr>
        <p:txBody>
          <a:bodyPr>
            <a:spAutoFit/>
          </a:bodyPr>
          <a:lstStyle>
            <a:lvl1pPr>
              <a:defRPr sz="2666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1" y="1337345"/>
            <a:ext cx="5372987" cy="4425696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E3006-3C2F-F84C-A081-B5A7EB14C6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4DC6B4-A7B2-1948-B033-FC7F81ECAC94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F4A7D5-A9A4-D742-B109-C7B2BBE3A34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405" y="1337345"/>
            <a:ext cx="5372987" cy="4425696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07141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A4B907-1218-4E4A-82F1-642F8017D3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1"/>
            <a:ext cx="11177153" cy="410241"/>
          </a:xfrm>
        </p:spPr>
        <p:txBody>
          <a:bodyPr>
            <a:spAutoFit/>
          </a:bodyPr>
          <a:lstStyle>
            <a:lvl1pPr>
              <a:defRPr sz="2666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0" y="1337345"/>
            <a:ext cx="11177153" cy="4425696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50ABCD-AE6B-3944-94D4-650FD3CEFB66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FF969-16B1-4043-AB0B-642C2E9380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3121" y="6379653"/>
            <a:ext cx="1718578" cy="36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22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3805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58" indent="-377858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6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FADBE-3030-4F6C-88B1-C1A6FD63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3731C5-DFAC-4D4E-959F-93B93103246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2AB7-CA5B-4BB2-9297-72F42A2F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0976E-13F2-445E-A5C4-28915A05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11AD09-EFF5-4259-BC1F-AFBAA6EE5437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BD48D0-E8C8-4058-B322-A6DC8E33D7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871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 userDrawn="1"/>
        </p:nvSpPr>
        <p:spPr>
          <a:xfrm>
            <a:off x="0" y="5410200"/>
            <a:ext cx="12188825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6" dirty="0"/>
          </a:p>
        </p:txBody>
      </p:sp>
    </p:spTree>
    <p:extLst>
      <p:ext uri="{BB962C8B-B14F-4D97-AF65-F5344CB8AC3E}">
        <p14:creationId xmlns:p14="http://schemas.microsoft.com/office/powerpoint/2010/main" val="40184652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2118"/>
          <a:ext cx="2115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5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5FA910F-3277-4B3E-A9EE-D900AE3E1F5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1612" cy="21166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666" b="0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506435" y="234866"/>
            <a:ext cx="11175956" cy="410369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x-none" dirty="0"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5227" y="51835"/>
            <a:ext cx="1231242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7751"/>
            <a:endParaRPr lang="x-none" sz="612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694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17">
          <p15:clr>
            <a:srgbClr val="F26B43"/>
          </p15:clr>
        </p15:guide>
        <p15:guide id="2" pos="76">
          <p15:clr>
            <a:srgbClr val="F26B43"/>
          </p15:clr>
        </p15:guide>
        <p15:guide id="3" orient="horz" pos="526">
          <p15:clr>
            <a:srgbClr val="F26B43"/>
          </p15:clr>
        </p15:guide>
        <p15:guide id="4" orient="horz" pos="2993">
          <p15:clr>
            <a:srgbClr val="F26B43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05835" y="6254495"/>
            <a:ext cx="11176475" cy="0"/>
          </a:xfrm>
          <a:custGeom>
            <a:avLst/>
            <a:gdLst/>
            <a:ahLst/>
            <a:cxnLst/>
            <a:rect l="l" t="t" r="r" b="b"/>
            <a:pathLst>
              <a:path w="8384540">
                <a:moveTo>
                  <a:pt x="0" y="0"/>
                </a:moveTo>
                <a:lnTo>
                  <a:pt x="8384158" y="0"/>
                </a:lnTo>
              </a:path>
            </a:pathLst>
          </a:custGeom>
          <a:ln w="9144">
            <a:solidFill>
              <a:srgbClr val="00B040"/>
            </a:solidFill>
          </a:ln>
        </p:spPr>
        <p:txBody>
          <a:bodyPr wrap="square" lIns="0" tIns="0" rIns="0" bIns="0" rtlCol="0"/>
          <a:lstStyle/>
          <a:p>
            <a:endParaRPr sz="1866" dirty="0"/>
          </a:p>
        </p:txBody>
      </p:sp>
      <p:sp>
        <p:nvSpPr>
          <p:cNvPr id="17" name="bk object 17"/>
          <p:cNvSpPr/>
          <p:nvPr/>
        </p:nvSpPr>
        <p:spPr>
          <a:xfrm>
            <a:off x="9978585" y="6374381"/>
            <a:ext cx="1704404" cy="36576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66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66" b="0" i="0">
                <a:solidFill>
                  <a:srgbClr val="00339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441" y="1577340"/>
            <a:ext cx="5302139" cy="369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20534" y="2381165"/>
            <a:ext cx="5280130" cy="2871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6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|    © 2020 Cognizant - Confidential or Trade Secret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0339F"/>
                </a:solidFill>
                <a:latin typeface="Arial"/>
                <a:cs typeface="Arial"/>
              </a:defRPr>
            </a:lvl1pPr>
          </a:lstStyle>
          <a:p>
            <a:pPr marL="33858">
              <a:spcBef>
                <a:spcPts val="33"/>
              </a:spcBef>
              <a:tabLst>
                <a:tab pos="380058" algn="l"/>
              </a:tabLst>
            </a:pPr>
            <a:fld id="{81D60167-4931-47E6-BA6A-407CBD079E47}" type="slidenum">
              <a:rPr lang="en-US" sz="1066" smtClean="0">
                <a:solidFill>
                  <a:srgbClr val="808080"/>
                </a:solidFill>
              </a:rPr>
              <a:pPr marL="33858">
                <a:spcBef>
                  <a:spcPts val="33"/>
                </a:spcBef>
                <a:tabLst>
                  <a:tab pos="380058" algn="l"/>
                </a:tabLst>
              </a:pPr>
              <a:t>‹#›</a:t>
            </a:fld>
            <a:r>
              <a:rPr lang="en-US" sz="1066">
                <a:solidFill>
                  <a:srgbClr val="808080"/>
                </a:solidFill>
              </a:rPr>
              <a:t>	</a:t>
            </a:r>
            <a:r>
              <a:rPr lang="en-US"/>
              <a:t>© 2019</a:t>
            </a:r>
            <a:r>
              <a:rPr lang="en-US" spc="-87"/>
              <a:t> </a:t>
            </a:r>
            <a:r>
              <a:rPr lang="en-US" spc="-7"/>
              <a:t>Cognizant</a:t>
            </a:r>
            <a:endParaRPr lang="en-US" sz="1066" dirty="0"/>
          </a:p>
        </p:txBody>
      </p:sp>
    </p:spTree>
    <p:extLst>
      <p:ext uri="{BB962C8B-B14F-4D97-AF65-F5344CB8AC3E}">
        <p14:creationId xmlns:p14="http://schemas.microsoft.com/office/powerpoint/2010/main" val="6677324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425629"/>
            <a:ext cx="12188825" cy="43407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91317">
              <a:defRPr/>
            </a:pPr>
            <a:endParaRPr lang="en-US" sz="1754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721" y="0"/>
            <a:ext cx="11884104" cy="1143000"/>
          </a:xfrm>
          <a:prstGeom prst="rect">
            <a:avLst/>
          </a:prstGeom>
        </p:spPr>
        <p:txBody>
          <a:bodyPr/>
          <a:lstStyle>
            <a:lvl1pPr>
              <a:lnSpc>
                <a:spcPts val="2925"/>
              </a:lnSpc>
              <a:defRPr sz="2339" b="1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222729" y="6494055"/>
            <a:ext cx="586986" cy="297216"/>
          </a:xfrm>
          <a:prstGeom prst="rect">
            <a:avLst/>
          </a:prstGeom>
        </p:spPr>
        <p:txBody>
          <a:bodyPr vert="horz" lIns="89131" tIns="44566" rIns="89131" bIns="44566" rtlCol="0" anchor="b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2AB80A-78BA-6B42-BA0D-B44ACF890F5A}" type="slidenum">
              <a:rPr lang="en-US" sz="1024" b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pPr/>
              <a:t>‹#›</a:t>
            </a:fld>
            <a:endParaRPr lang="en-US" sz="1024" b="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" t="3780" r="4361" b="5493"/>
          <a:stretch/>
        </p:blipFill>
        <p:spPr>
          <a:xfrm>
            <a:off x="10207195" y="6490713"/>
            <a:ext cx="576006" cy="303907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014934" y="6527249"/>
            <a:ext cx="2563523" cy="227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1317">
              <a:defRPr/>
            </a:pPr>
            <a:r>
              <a:rPr lang="en-US" sz="878" b="0" kern="0" dirty="0">
                <a:solidFill>
                  <a:schemeClr val="tx1">
                    <a:lumMod val="50000"/>
                    <a:lumOff val="50000"/>
                  </a:schemeClr>
                </a:solidFill>
                <a:cs typeface="Arial"/>
              </a:rPr>
              <a:t>© 2018 Cognizant 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0868370" y="6490263"/>
            <a:ext cx="0" cy="3048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ognizant -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984020" y="6493975"/>
            <a:ext cx="984522" cy="29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94906"/>
      </p:ext>
    </p:extLst>
  </p:cSld>
  <p:clrMapOvr>
    <a:masterClrMapping/>
  </p:clrMapOvr>
  <p:transition spd="med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0"/>
            <a:ext cx="12188825" cy="6868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6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3"/>
            <a:ext cx="6703854" cy="718145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rgbClr val="000210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2018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1822" y="6276782"/>
            <a:ext cx="25635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88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Arial"/>
              </a:rPr>
              <a:t>© 2019 Cognizant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681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111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0" y="1682496"/>
            <a:ext cx="11177153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8313F-8A13-4A41-A8D7-31FB2FB074CF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440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7146-9954-4458-9279-AA08A3B071CD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970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509183-A3A4-4971-BEBF-1DCDFEAEA734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3726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7380334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C5538-3BC1-4274-BECE-326EC075782F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508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7380334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B6AA-52B4-494A-A3CC-9F631DBC049D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1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0" y="1682496"/>
            <a:ext cx="11177153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B5921-13FC-4322-87C4-4DB758BA0A47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742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04451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A4F26AE-5454-4F9D-AAE5-D3D002DD7C9F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4486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04109" y="2987040"/>
            <a:ext cx="5484971" cy="3121152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98D386E0-6517-4865-845C-C9D03EFE0238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3400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09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1929" y="2987040"/>
            <a:ext cx="5484971" cy="3121152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BCD788F-B9E9-4F14-B100-50586E972F9F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952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76679"/>
            <a:ext cx="3583515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0" y="4098770"/>
            <a:ext cx="3583515" cy="20116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14844" y="1676679"/>
            <a:ext cx="3583515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14844" y="4096512"/>
            <a:ext cx="3583515" cy="20116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105568" y="1682496"/>
            <a:ext cx="3583515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05568" y="4096512"/>
            <a:ext cx="3583515" cy="2011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01856AD-287E-4B42-827F-672E72E0C412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609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7697-AE57-43B3-A9C4-B97982A7969B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78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BF87-93DB-41AC-97FE-D5B0EDE196CB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4112" y="1682495"/>
            <a:ext cx="5984713" cy="4425696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52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AD6C-D0A4-4637-9498-78703FB83037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6204112" y="1682496"/>
            <a:ext cx="5984713" cy="44256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0123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EAAF-6EEB-4F52-AFCF-EAA3159D879B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3236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E752-6178-4BDC-A142-2B2569EDD04D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682496"/>
            <a:ext cx="5996902" cy="4425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7784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964B7-435C-4AA1-A62E-A1663B697282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682496"/>
            <a:ext cx="5996902" cy="4425696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27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1" y="1682496"/>
            <a:ext cx="5484971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93FAD-A110-4D0D-BF6C-EE167223619A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991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1449" cy="68580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677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tx1"/>
                </a:solidFill>
              </a:defRPr>
            </a:lvl1pPr>
            <a:lvl2pPr marL="308956" indent="-308956">
              <a:buNone/>
              <a:defRPr sz="5865">
                <a:solidFill>
                  <a:schemeClr val="tx1"/>
                </a:solidFill>
              </a:defRPr>
            </a:lvl2pPr>
            <a:lvl3pPr marL="304724" indent="-304724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313295" y="6400800"/>
            <a:ext cx="121888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6F2A938-361F-4F67-8BCD-4248013A871E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/>
        </p:nvCxnSpPr>
        <p:spPr>
          <a:xfrm>
            <a:off x="1986777" y="1463040"/>
            <a:ext cx="89587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DF0C-4BBB-45C4-865D-6FA4EAC37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67594" y="6364933"/>
            <a:ext cx="2396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88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+mn-lt"/>
                <a:cs typeface="Arial"/>
              </a:rPr>
              <a:t>© 2019 Cognizant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144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0ADF0C-4BBB-45C4-865D-6FA4EAC379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2389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7440-A164-4BE7-A683-1DC89B30E100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9331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1" y="365760"/>
            <a:ext cx="11173672" cy="106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644D50-66B5-4F98-BB65-0462948F36D0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7500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4267200"/>
            <a:ext cx="12188824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11930" y="365760"/>
            <a:ext cx="11177153" cy="3657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4306A5D-4C19-4CEA-B7B4-5CF5FBCE4B8F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3676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DB0EFEF-BBC8-473D-9AE1-F3955CF8ED7D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3127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24000"/>
            <a:ext cx="12188825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1" y="365760"/>
            <a:ext cx="11173672" cy="106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3C89F2-7833-484F-A65C-662F6D68DDD3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1173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2"/>
            <a:ext cx="5484971" cy="57302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5996902" cy="6096000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2891E91-9488-4616-A4E9-562C551F1C22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2622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0"/>
            <a:ext cx="5484971" cy="57302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5997071" cy="6096000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3F262AA-DEDE-48CB-AC20-EF8642D85293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9093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968"/>
            <a:ext cx="12174665" cy="6850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651" y="2438400"/>
            <a:ext cx="10360501" cy="438912"/>
          </a:xfrm>
        </p:spPr>
        <p:txBody>
          <a:bodyPr anchor="b" anchorCtr="0">
            <a:noAutofit/>
          </a:bodyPr>
          <a:lstStyle>
            <a:lvl1pPr>
              <a:defRPr sz="42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6651" y="3255264"/>
            <a:ext cx="10360501" cy="8412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6">
                <a:solidFill>
                  <a:schemeClr val="tx1"/>
                </a:solidFill>
              </a:defRPr>
            </a:lvl1pPr>
            <a:lvl2pPr marL="0" indent="0">
              <a:buNone/>
              <a:defRPr sz="2666">
                <a:solidFill>
                  <a:schemeClr val="tx1"/>
                </a:solidFill>
              </a:defRPr>
            </a:lvl2pPr>
            <a:lvl3pPr marL="0" indent="0">
              <a:buNone/>
              <a:defRPr sz="2666">
                <a:solidFill>
                  <a:schemeClr val="tx1"/>
                </a:solidFill>
              </a:defRPr>
            </a:lvl3pPr>
            <a:lvl4pPr marL="0" indent="0">
              <a:buNone/>
              <a:defRPr sz="2666">
                <a:solidFill>
                  <a:schemeClr val="tx1"/>
                </a:solidFill>
              </a:defRPr>
            </a:lvl4pPr>
            <a:lvl5pPr marL="0" indent="0">
              <a:buNone/>
              <a:defRPr sz="2666">
                <a:solidFill>
                  <a:schemeClr val="tx1"/>
                </a:solidFill>
              </a:defRPr>
            </a:lvl5pPr>
            <a:lvl6pPr marL="0" indent="0">
              <a:buNone/>
              <a:defRPr sz="2666">
                <a:solidFill>
                  <a:schemeClr val="tx1"/>
                </a:solidFill>
              </a:defRPr>
            </a:lvl6pPr>
            <a:lvl7pPr marL="0" indent="0">
              <a:buNone/>
              <a:defRPr sz="2666">
                <a:solidFill>
                  <a:schemeClr val="tx1"/>
                </a:solidFill>
              </a:defRPr>
            </a:lvl7pPr>
            <a:lvl8pPr marL="0" indent="0">
              <a:buNone/>
              <a:defRPr sz="2666">
                <a:solidFill>
                  <a:schemeClr val="tx1"/>
                </a:solidFill>
              </a:defRPr>
            </a:lvl8pPr>
            <a:lvl9pPr marL="0" indent="0">
              <a:buNone/>
              <a:defRPr sz="2666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2957" y="-1296364"/>
            <a:ext cx="184731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66" dirty="0" err="1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/>
        </p:nvCxnSpPr>
        <p:spPr>
          <a:xfrm>
            <a:off x="814638" y="3066288"/>
            <a:ext cx="2477600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390744" y="512064"/>
            <a:ext cx="3180378" cy="682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968"/>
            <a:ext cx="12174665" cy="68500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82957" y="-1296364"/>
            <a:ext cx="184731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66" dirty="0" err="1">
              <a:solidFill>
                <a:schemeClr val="tx2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/>
        </p:nvCxnSpPr>
        <p:spPr>
          <a:xfrm>
            <a:off x="814638" y="3066288"/>
            <a:ext cx="2477600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390744" y="512064"/>
            <a:ext cx="3180378" cy="682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7968"/>
            <a:ext cx="12174665" cy="6850033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4782957" y="-1296364"/>
            <a:ext cx="184731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66" dirty="0" err="1">
              <a:solidFill>
                <a:schemeClr val="tx2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814638" y="3066288"/>
            <a:ext cx="2477600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8390744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733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7146-9954-4458-9279-AA08A3B071CD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22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3AED819-68E9-4C82-9F88-87FDA99CDA32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FFCDF-15C2-443A-9747-477B83B8C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3F49-35A6-44FE-8D1B-AF1E3728CA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8479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35981"/>
            <a:ext cx="12188825" cy="922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609442" y="512064"/>
            <a:ext cx="3180378" cy="682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09441" y="2255520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9441" y="4157473"/>
            <a:ext cx="6703854" cy="718145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2018 Cognizant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64977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68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6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3"/>
            <a:ext cx="6703854" cy="718145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2018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8521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6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3"/>
            <a:ext cx="6703854" cy="718145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2018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5569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Picture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BD88AD-BF9F-4A95-ACE0-0665F32F8D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6774" y="1682496"/>
            <a:ext cx="685418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58" indent="-377858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6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marL="609448" lvl="1" indent="-609448">
              <a:buNone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0033B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A5CEAD-8DF7-4847-A3C5-A3EBD2E6D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7868" y="1682495"/>
            <a:ext cx="3675693" cy="4425696"/>
          </a:xfrm>
          <a:noFill/>
        </p:spPr>
        <p:txBody>
          <a:bodyPr/>
          <a:lstStyle>
            <a:lvl1pPr marL="0" marR="0" indent="0" algn="l" defTabSz="609448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609448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B4A54-5341-4A6F-9733-3D09E3B0E7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9E508C-8E0B-469F-A2D9-AC62101F5C05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F96F16-06EB-41EA-A547-8A5407FBCF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F8484-6FCC-46A8-B1A4-B877ED71BD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8FABAD-01EF-483E-B2EF-403B57169C4D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2CD7C5-2D34-4C27-8DA0-D81A9530F1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490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3805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58" indent="-377858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6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FADBE-3030-4F6C-88B1-C1A6FD63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A04BE0-EF35-4D6F-B801-4137CADB0D75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2AB7-CA5B-4BB2-9297-72F42A2F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0976E-13F2-445E-A5C4-28915A05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11AD09-EFF5-4259-BC1F-AFBAA6EE5437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BD48D0-E8C8-4058-B322-A6DC8E33D7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755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0" y="1682496"/>
            <a:ext cx="11177153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8313F-8A13-4A41-A8D7-31FB2FB074C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504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7146-9954-4458-9279-AA08A3B071CD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0949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509183-A3A4-4971-BEBF-1DCDFEAEA734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FFCDF-15C2-443A-9747-477B83B8C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3F49-35A6-44FE-8D1B-AF1E3728CA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9135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7380334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C5538-3BC1-4274-BECE-326EC075782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E847-C84C-457F-B901-2EEB12AD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0D1C-F2EA-46B6-B35A-881C8F5C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5917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7380334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B6AA-52B4-494A-A3CC-9F631DBC049D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2370C-3F6B-42C0-8834-DB340609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5B230-74A0-418F-BBA9-0B141D8C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83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7380334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64E4A-E694-4F54-A4D8-74459EC7FBEC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E847-C84C-457F-B901-2EEB12AD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0D1C-F2EA-46B6-B35A-881C8F5C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648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04451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A4F26AE-5454-4F9D-AAE5-D3D002DD7C9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52B1C-E724-479F-B20E-0E459E80FD0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8CA9C-FCAF-4B99-B5F6-60AF3219B3B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6570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04109" y="2987040"/>
            <a:ext cx="5484971" cy="3121152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98D386E0-6517-4865-845C-C9D03EFE0238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31ED2-2FB0-4787-9839-9D3116D30B6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36B9-835B-4A55-994F-E64CDB64656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028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09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1929" y="2987040"/>
            <a:ext cx="5484971" cy="3121152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BCD788F-B9E9-4F14-B100-50586E972F9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894B6-9AEC-449F-97A3-25262205013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B10EAF-6394-4900-AC77-D434D0DE4B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1788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76679"/>
            <a:ext cx="3583515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0" y="4098770"/>
            <a:ext cx="3583515" cy="20116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14844" y="1676679"/>
            <a:ext cx="3583515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14844" y="4096512"/>
            <a:ext cx="3583515" cy="20116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105568" y="1682496"/>
            <a:ext cx="3583515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05568" y="4096512"/>
            <a:ext cx="3583515" cy="2011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01856AD-287E-4B42-827F-672E72E0C412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2B7B-0702-48E3-8554-1CD7C994F2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D6D6-7FF6-449D-9219-4E96EBA4FD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319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7697-AE57-43B3-A9C4-B97982A7969B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971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BF87-93DB-41AC-97FE-D5B0EDE196CB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4112" y="1682495"/>
            <a:ext cx="5984713" cy="4425696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9826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AD6C-D0A4-4637-9498-78703FB83037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6204112" y="1682496"/>
            <a:ext cx="5984713" cy="44256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2921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EAAF-6EEB-4F52-AFCF-EAA3159D879B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568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E752-6178-4BDC-A142-2B2569EDD04D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682496"/>
            <a:ext cx="5996902" cy="4425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9909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964B7-435C-4AA1-A62E-A1663B697282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682496"/>
            <a:ext cx="5996902" cy="4425696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64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5.xml"/><Relationship Id="rId18" Type="http://schemas.openxmlformats.org/officeDocument/2006/relationships/slideLayout" Target="../slideLayouts/slideLayout250.xml"/><Relationship Id="rId26" Type="http://schemas.openxmlformats.org/officeDocument/2006/relationships/slideLayout" Target="../slideLayouts/slideLayout258.xml"/><Relationship Id="rId3" Type="http://schemas.openxmlformats.org/officeDocument/2006/relationships/slideLayout" Target="../slideLayouts/slideLayout235.xml"/><Relationship Id="rId21" Type="http://schemas.openxmlformats.org/officeDocument/2006/relationships/slideLayout" Target="../slideLayouts/slideLayout253.xml"/><Relationship Id="rId34" Type="http://schemas.openxmlformats.org/officeDocument/2006/relationships/theme" Target="../theme/theme10.xml"/><Relationship Id="rId7" Type="http://schemas.openxmlformats.org/officeDocument/2006/relationships/slideLayout" Target="../slideLayouts/slideLayout239.xml"/><Relationship Id="rId12" Type="http://schemas.openxmlformats.org/officeDocument/2006/relationships/slideLayout" Target="../slideLayouts/slideLayout244.xml"/><Relationship Id="rId17" Type="http://schemas.openxmlformats.org/officeDocument/2006/relationships/slideLayout" Target="../slideLayouts/slideLayout249.xml"/><Relationship Id="rId25" Type="http://schemas.openxmlformats.org/officeDocument/2006/relationships/slideLayout" Target="../slideLayouts/slideLayout257.xml"/><Relationship Id="rId33" Type="http://schemas.openxmlformats.org/officeDocument/2006/relationships/slideLayout" Target="../slideLayouts/slideLayout265.xml"/><Relationship Id="rId2" Type="http://schemas.openxmlformats.org/officeDocument/2006/relationships/slideLayout" Target="../slideLayouts/slideLayout234.xml"/><Relationship Id="rId16" Type="http://schemas.openxmlformats.org/officeDocument/2006/relationships/slideLayout" Target="../slideLayouts/slideLayout248.xml"/><Relationship Id="rId20" Type="http://schemas.openxmlformats.org/officeDocument/2006/relationships/slideLayout" Target="../slideLayouts/slideLayout252.xml"/><Relationship Id="rId29" Type="http://schemas.openxmlformats.org/officeDocument/2006/relationships/slideLayout" Target="../slideLayouts/slideLayout261.xml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Relationship Id="rId11" Type="http://schemas.openxmlformats.org/officeDocument/2006/relationships/slideLayout" Target="../slideLayouts/slideLayout243.xml"/><Relationship Id="rId24" Type="http://schemas.openxmlformats.org/officeDocument/2006/relationships/slideLayout" Target="../slideLayouts/slideLayout256.xml"/><Relationship Id="rId32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37.xml"/><Relationship Id="rId15" Type="http://schemas.openxmlformats.org/officeDocument/2006/relationships/slideLayout" Target="../slideLayouts/slideLayout247.xml"/><Relationship Id="rId23" Type="http://schemas.openxmlformats.org/officeDocument/2006/relationships/slideLayout" Target="../slideLayouts/slideLayout255.xml"/><Relationship Id="rId28" Type="http://schemas.openxmlformats.org/officeDocument/2006/relationships/slideLayout" Target="../slideLayouts/slideLayout260.xml"/><Relationship Id="rId10" Type="http://schemas.openxmlformats.org/officeDocument/2006/relationships/slideLayout" Target="../slideLayouts/slideLayout242.xml"/><Relationship Id="rId19" Type="http://schemas.openxmlformats.org/officeDocument/2006/relationships/slideLayout" Target="../slideLayouts/slideLayout251.xml"/><Relationship Id="rId31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41.xml"/><Relationship Id="rId14" Type="http://schemas.openxmlformats.org/officeDocument/2006/relationships/slideLayout" Target="../slideLayouts/slideLayout246.xml"/><Relationship Id="rId22" Type="http://schemas.openxmlformats.org/officeDocument/2006/relationships/slideLayout" Target="../slideLayouts/slideLayout254.xml"/><Relationship Id="rId27" Type="http://schemas.openxmlformats.org/officeDocument/2006/relationships/slideLayout" Target="../slideLayouts/slideLayout259.xml"/><Relationship Id="rId30" Type="http://schemas.openxmlformats.org/officeDocument/2006/relationships/slideLayout" Target="../slideLayouts/slideLayout262.xml"/><Relationship Id="rId8" Type="http://schemas.openxmlformats.org/officeDocument/2006/relationships/slideLayout" Target="../slideLayouts/slideLayout24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29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8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26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36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0.xml"/><Relationship Id="rId31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Relationship Id="rId30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19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26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46.xml"/><Relationship Id="rId21" Type="http://schemas.openxmlformats.org/officeDocument/2006/relationships/slideLayout" Target="../slideLayouts/slideLayout164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5" Type="http://schemas.openxmlformats.org/officeDocument/2006/relationships/slideLayout" Target="../slideLayouts/slideLayout168.xml"/><Relationship Id="rId33" Type="http://schemas.openxmlformats.org/officeDocument/2006/relationships/slideLayout" Target="../slideLayouts/slideLayout176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163.xml"/><Relationship Id="rId29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67.xml"/><Relationship Id="rId32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23" Type="http://schemas.openxmlformats.org/officeDocument/2006/relationships/slideLayout" Target="../slideLayouts/slideLayout166.xml"/><Relationship Id="rId28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53.xml"/><Relationship Id="rId19" Type="http://schemas.openxmlformats.org/officeDocument/2006/relationships/slideLayout" Target="../slideLayouts/slideLayout162.xml"/><Relationship Id="rId31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165.xml"/><Relationship Id="rId27" Type="http://schemas.openxmlformats.org/officeDocument/2006/relationships/slideLayout" Target="../slideLayouts/slideLayout170.xml"/><Relationship Id="rId30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51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9.xml"/><Relationship Id="rId18" Type="http://schemas.openxmlformats.org/officeDocument/2006/relationships/slideLayout" Target="../slideLayouts/slideLayout194.xml"/><Relationship Id="rId26" Type="http://schemas.openxmlformats.org/officeDocument/2006/relationships/slideLayout" Target="../slideLayouts/slideLayout202.xml"/><Relationship Id="rId3" Type="http://schemas.openxmlformats.org/officeDocument/2006/relationships/slideLayout" Target="../slideLayouts/slideLayout179.xml"/><Relationship Id="rId21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8.xml"/><Relationship Id="rId17" Type="http://schemas.openxmlformats.org/officeDocument/2006/relationships/slideLayout" Target="../slideLayouts/slideLayout193.xml"/><Relationship Id="rId25" Type="http://schemas.openxmlformats.org/officeDocument/2006/relationships/slideLayout" Target="../slideLayouts/slideLayout201.xml"/><Relationship Id="rId33" Type="http://schemas.openxmlformats.org/officeDocument/2006/relationships/theme" Target="../theme/theme7.xml"/><Relationship Id="rId2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92.xml"/><Relationship Id="rId20" Type="http://schemas.openxmlformats.org/officeDocument/2006/relationships/slideLayout" Target="../slideLayouts/slideLayout196.xml"/><Relationship Id="rId29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24" Type="http://schemas.openxmlformats.org/officeDocument/2006/relationships/slideLayout" Target="../slideLayouts/slideLayout200.xml"/><Relationship Id="rId32" Type="http://schemas.openxmlformats.org/officeDocument/2006/relationships/slideLayout" Target="../slideLayouts/slideLayout208.xml"/><Relationship Id="rId5" Type="http://schemas.openxmlformats.org/officeDocument/2006/relationships/slideLayout" Target="../slideLayouts/slideLayout181.xml"/><Relationship Id="rId15" Type="http://schemas.openxmlformats.org/officeDocument/2006/relationships/slideLayout" Target="../slideLayouts/slideLayout191.xml"/><Relationship Id="rId23" Type="http://schemas.openxmlformats.org/officeDocument/2006/relationships/slideLayout" Target="../slideLayouts/slideLayout199.xml"/><Relationship Id="rId28" Type="http://schemas.openxmlformats.org/officeDocument/2006/relationships/slideLayout" Target="../slideLayouts/slideLayout204.xml"/><Relationship Id="rId10" Type="http://schemas.openxmlformats.org/officeDocument/2006/relationships/slideLayout" Target="../slideLayouts/slideLayout186.xml"/><Relationship Id="rId19" Type="http://schemas.openxmlformats.org/officeDocument/2006/relationships/slideLayout" Target="../slideLayouts/slideLayout195.xml"/><Relationship Id="rId31" Type="http://schemas.openxmlformats.org/officeDocument/2006/relationships/slideLayout" Target="../slideLayouts/slideLayout207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90.xml"/><Relationship Id="rId22" Type="http://schemas.openxmlformats.org/officeDocument/2006/relationships/slideLayout" Target="../slideLayouts/slideLayout198.xml"/><Relationship Id="rId27" Type="http://schemas.openxmlformats.org/officeDocument/2006/relationships/slideLayout" Target="../slideLayouts/slideLayout203.xml"/><Relationship Id="rId30" Type="http://schemas.openxmlformats.org/officeDocument/2006/relationships/slideLayout" Target="../slideLayouts/slideLayout206.xml"/><Relationship Id="rId8" Type="http://schemas.openxmlformats.org/officeDocument/2006/relationships/slideLayout" Target="../slideLayouts/slideLayout18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6.xml"/><Relationship Id="rId13" Type="http://schemas.openxmlformats.org/officeDocument/2006/relationships/slideLayout" Target="../slideLayouts/slideLayout221.xml"/><Relationship Id="rId18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11.xml"/><Relationship Id="rId7" Type="http://schemas.openxmlformats.org/officeDocument/2006/relationships/slideLayout" Target="../slideLayouts/slideLayout215.xml"/><Relationship Id="rId12" Type="http://schemas.openxmlformats.org/officeDocument/2006/relationships/slideLayout" Target="../slideLayouts/slideLayout220.xml"/><Relationship Id="rId17" Type="http://schemas.openxmlformats.org/officeDocument/2006/relationships/slideLayout" Target="../slideLayouts/slideLayout225.xml"/><Relationship Id="rId2" Type="http://schemas.openxmlformats.org/officeDocument/2006/relationships/slideLayout" Target="../slideLayouts/slideLayout210.xml"/><Relationship Id="rId16" Type="http://schemas.openxmlformats.org/officeDocument/2006/relationships/slideLayout" Target="../slideLayouts/slideLayout224.xml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09.xml"/><Relationship Id="rId6" Type="http://schemas.openxmlformats.org/officeDocument/2006/relationships/slideLayout" Target="../slideLayouts/slideLayout214.xml"/><Relationship Id="rId11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213.xml"/><Relationship Id="rId15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18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212.xml"/><Relationship Id="rId9" Type="http://schemas.openxmlformats.org/officeDocument/2006/relationships/slideLayout" Target="../slideLayouts/slideLayout217.xml"/><Relationship Id="rId14" Type="http://schemas.openxmlformats.org/officeDocument/2006/relationships/slideLayout" Target="../slideLayouts/slideLayout22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29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2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930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4CA83D3-FD04-4619-9DD5-38D065B95289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5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</p:sldLayoutIdLst>
  <p:hf hdr="0" dt="0"/>
  <p:txStyles>
    <p:titleStyle>
      <a:lvl1pPr algn="l" defTabSz="1218895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895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04724" indent="-304724" algn="l" defTabSz="1218895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448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171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18895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619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343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7pPr>
      <a:lvl8pPr marL="2133067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8pPr>
      <a:lvl9pPr marL="2133067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930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2C7141F-1075-416F-B85B-2A67B4DBA6BF}" type="datetime1">
              <a:rPr lang="en-US" smtClean="0"/>
              <a:t>7/11/2024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2019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35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  <p:sldLayoutId id="2147483930" r:id="rId18"/>
    <p:sldLayoutId id="2147483931" r:id="rId19"/>
    <p:sldLayoutId id="2147483932" r:id="rId20"/>
    <p:sldLayoutId id="2147483933" r:id="rId21"/>
    <p:sldLayoutId id="2147483934" r:id="rId22"/>
    <p:sldLayoutId id="2147483935" r:id="rId23"/>
    <p:sldLayoutId id="2147483936" r:id="rId24"/>
    <p:sldLayoutId id="2147483937" r:id="rId25"/>
    <p:sldLayoutId id="2147483938" r:id="rId26"/>
    <p:sldLayoutId id="2147483939" r:id="rId27"/>
    <p:sldLayoutId id="2147483940" r:id="rId28"/>
    <p:sldLayoutId id="2147483941" r:id="rId29"/>
    <p:sldLayoutId id="2147483942" r:id="rId30"/>
    <p:sldLayoutId id="2147483943" r:id="rId31"/>
    <p:sldLayoutId id="2147483944" r:id="rId32"/>
    <p:sldLayoutId id="2147483946" r:id="rId33"/>
  </p:sldLayoutIdLst>
  <p:hf hdr="0" dt="0"/>
  <p:txStyles>
    <p:titleStyle>
      <a:lvl1pPr algn="l" defTabSz="1218895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895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04724" indent="-304724" algn="l" defTabSz="1218895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448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171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18895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619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343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7pPr>
      <a:lvl8pPr marL="2133067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8pPr>
      <a:lvl9pPr marL="2133067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82804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930" y="1193800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CCD4D3-3C75-9040-9FA7-6FCC27366374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B083EF-DC6B-284B-9EDB-AE9B9CD7AD55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516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710" r:id="rId11"/>
    <p:sldLayoutId id="2147483711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840" r:id="rId21"/>
  </p:sldLayoutIdLst>
  <p:hf hdr="0" dt="0"/>
  <p:txStyles>
    <p:titleStyle>
      <a:lvl1pPr algn="l" defTabSz="1218866" rtl="0" eaLnBrk="1" latinLnBrk="0" hangingPunct="1">
        <a:lnSpc>
          <a:spcPct val="100000"/>
        </a:lnSpc>
        <a:spcBef>
          <a:spcPct val="0"/>
        </a:spcBef>
        <a:buNone/>
        <a:defRPr sz="2666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866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399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04716" indent="-304716" algn="l" defTabSz="1218866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defRPr sz="2133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433" indent="-304716" algn="l" defTabSz="1218866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1866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149" indent="-304716" algn="l" defTabSz="1218866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•"/>
        <a:defRPr sz="16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18866" indent="-304716" algn="l" defTabSz="1218866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582" indent="-304716" algn="l" defTabSz="1218866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297" indent="-304716" algn="l" defTabSz="1218866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7pPr>
      <a:lvl8pPr marL="2133013" indent="-304716" algn="l" defTabSz="1218866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8pPr>
      <a:lvl9pPr marL="2133013" indent="-304716" algn="l" defTabSz="1218866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33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6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7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9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5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64">
          <p15:clr>
            <a:srgbClr val="F26B43"/>
          </p15:clr>
        </p15:guide>
        <p15:guide id="2" pos="240">
          <p15:clr>
            <a:srgbClr val="F26B43"/>
          </p15:clr>
        </p15:guide>
        <p15:guide id="3" pos="5544">
          <p15:clr>
            <a:srgbClr val="F26B43"/>
          </p15:clr>
        </p15:guide>
        <p15:guide id="4" orient="horz" pos="30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930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2C7141F-1075-416F-B85B-2A67B4DBA6B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7689" y="6367657"/>
            <a:ext cx="2396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88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+mn-lt"/>
                <a:cs typeface="Arial"/>
              </a:rPr>
              <a:t>© 2019 Cognizant </a:t>
            </a:r>
          </a:p>
        </p:txBody>
      </p:sp>
    </p:spTree>
    <p:extLst>
      <p:ext uri="{BB962C8B-B14F-4D97-AF65-F5344CB8AC3E}">
        <p14:creationId xmlns:p14="http://schemas.microsoft.com/office/powerpoint/2010/main" val="2500141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9" r:id="rId26"/>
  </p:sldLayoutIdLst>
  <p:hf hdr="0" dt="0"/>
  <p:txStyles>
    <p:titleStyle>
      <a:lvl1pPr algn="l" defTabSz="1218895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895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04724" indent="-304724" algn="l" defTabSz="1218895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448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171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18895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619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343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7pPr>
      <a:lvl8pPr marL="2133067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8pPr>
      <a:lvl9pPr marL="2133067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38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930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2C7141F-1075-416F-B85B-2A67B4DBA6B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08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  <p:sldLayoutId id="2147483767" r:id="rId27"/>
    <p:sldLayoutId id="2147483768" r:id="rId28"/>
    <p:sldLayoutId id="2147483769" r:id="rId29"/>
    <p:sldLayoutId id="2147483770" r:id="rId30"/>
    <p:sldLayoutId id="2147483771" r:id="rId31"/>
    <p:sldLayoutId id="2147483772" r:id="rId32"/>
  </p:sldLayoutIdLst>
  <p:hf hdr="0" dt="0"/>
  <p:txStyles>
    <p:titleStyle>
      <a:lvl1pPr algn="l" defTabSz="1218895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895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04724" indent="-304724" algn="l" defTabSz="1218895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448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171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18895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619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343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7pPr>
      <a:lvl8pPr marL="2133067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8pPr>
      <a:lvl9pPr marL="2133067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930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4CA83D3-FD04-4619-9DD5-38D065B95289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9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  <p:sldLayoutId id="2147483798" r:id="rId25"/>
    <p:sldLayoutId id="2147483799" r:id="rId26"/>
    <p:sldLayoutId id="2147483800" r:id="rId27"/>
    <p:sldLayoutId id="2147483801" r:id="rId28"/>
    <p:sldLayoutId id="2147483802" r:id="rId29"/>
    <p:sldLayoutId id="2147483803" r:id="rId30"/>
    <p:sldLayoutId id="2147483804" r:id="rId31"/>
    <p:sldLayoutId id="2147483805" r:id="rId32"/>
  </p:sldLayoutIdLst>
  <p:hf hdr="0" dt="0"/>
  <p:txStyles>
    <p:titleStyle>
      <a:lvl1pPr algn="l" defTabSz="1218895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895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04724" indent="-304724" algn="l" defTabSz="1218895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448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171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18895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619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343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7pPr>
      <a:lvl8pPr marL="2133067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8pPr>
      <a:lvl9pPr marL="2133067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930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4CA83D3-FD04-4619-9DD5-38D065B95289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403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20" r:id="rId14"/>
    <p:sldLayoutId id="2147483821" r:id="rId15"/>
    <p:sldLayoutId id="2147483822" r:id="rId16"/>
    <p:sldLayoutId id="2147483823" r:id="rId17"/>
    <p:sldLayoutId id="2147483824" r:id="rId18"/>
    <p:sldLayoutId id="2147483825" r:id="rId19"/>
    <p:sldLayoutId id="2147483826" r:id="rId20"/>
    <p:sldLayoutId id="2147483827" r:id="rId21"/>
    <p:sldLayoutId id="2147483828" r:id="rId22"/>
    <p:sldLayoutId id="2147483829" r:id="rId23"/>
    <p:sldLayoutId id="2147483830" r:id="rId24"/>
    <p:sldLayoutId id="2147483831" r:id="rId25"/>
    <p:sldLayoutId id="2147483832" r:id="rId26"/>
    <p:sldLayoutId id="2147483833" r:id="rId27"/>
    <p:sldLayoutId id="2147483834" r:id="rId28"/>
    <p:sldLayoutId id="2147483835" r:id="rId29"/>
    <p:sldLayoutId id="2147483836" r:id="rId30"/>
    <p:sldLayoutId id="2147483837" r:id="rId31"/>
    <p:sldLayoutId id="2147483838" r:id="rId32"/>
    <p:sldLayoutId id="2147483839" r:id="rId33"/>
  </p:sldLayoutIdLst>
  <p:hf hdr="0" dt="0"/>
  <p:txStyles>
    <p:titleStyle>
      <a:lvl1pPr algn="l" defTabSz="1218866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866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04716" indent="-304716" algn="l" defTabSz="1218866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433" indent="-304716" algn="l" defTabSz="1218866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149" indent="-304716" algn="l" defTabSz="1218866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18866" indent="-304716" algn="l" defTabSz="1218866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582" indent="-304716" algn="l" defTabSz="1218866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297" indent="-304716" algn="l" defTabSz="1218866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7pPr>
      <a:lvl8pPr marL="2133013" indent="-304716" algn="l" defTabSz="1218866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8pPr>
      <a:lvl9pPr marL="2133013" indent="-304716" algn="l" defTabSz="1218866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33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6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7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9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5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930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66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  <p:sldLayoutId id="2147483859" r:id="rId18"/>
    <p:sldLayoutId id="2147483860" r:id="rId19"/>
    <p:sldLayoutId id="2147483861" r:id="rId20"/>
    <p:sldLayoutId id="2147483862" r:id="rId21"/>
    <p:sldLayoutId id="2147483863" r:id="rId22"/>
    <p:sldLayoutId id="2147483864" r:id="rId23"/>
    <p:sldLayoutId id="2147483865" r:id="rId24"/>
    <p:sldLayoutId id="2147483866" r:id="rId25"/>
    <p:sldLayoutId id="2147483867" r:id="rId26"/>
    <p:sldLayoutId id="2147483868" r:id="rId27"/>
    <p:sldLayoutId id="2147483869" r:id="rId28"/>
    <p:sldLayoutId id="2147483870" r:id="rId29"/>
    <p:sldLayoutId id="2147483871" r:id="rId30"/>
    <p:sldLayoutId id="2147483872" r:id="rId31"/>
    <p:sldLayoutId id="2147483873" r:id="rId32"/>
  </p:sldLayoutIdLst>
  <p:hf hdr="0" dt="0"/>
  <p:txStyles>
    <p:titleStyle>
      <a:lvl1pPr algn="l" defTabSz="1218804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804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04701" indent="-304701" algn="l" defTabSz="1218804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402" indent="-304701" algn="l" defTabSz="1218804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2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103" indent="-304701" algn="l" defTabSz="1218804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Courier New" panose="02070309020205020404" pitchFamily="49" charset="0"/>
        <a:buChar char="o"/>
        <a:defRPr sz="2132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18804" indent="-304701" algn="l" defTabSz="1218804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2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505" indent="-304701" algn="l" defTabSz="1218804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2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205" indent="-304701" algn="l" defTabSz="1218804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2" kern="1200">
          <a:solidFill>
            <a:schemeClr val="tx2"/>
          </a:solidFill>
          <a:latin typeface="+mn-lt"/>
          <a:ea typeface="+mn-ea"/>
          <a:cs typeface="+mn-cs"/>
        </a:defRPr>
      </a:lvl7pPr>
      <a:lvl8pPr marL="2132907" indent="-304701" algn="l" defTabSz="1218804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2" kern="1200">
          <a:solidFill>
            <a:schemeClr val="tx2"/>
          </a:solidFill>
          <a:latin typeface="+mn-lt"/>
          <a:ea typeface="+mn-ea"/>
          <a:cs typeface="+mn-cs"/>
        </a:defRPr>
      </a:lvl8pPr>
      <a:lvl9pPr marL="2132907" indent="-304701" algn="l" defTabSz="1218804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2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82804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930" y="1193800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|    © 2019 Cognizant - Confidential or Trade Secret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CCD4D3-3C75-9040-9FA7-6FCC27366374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B083EF-DC6B-284B-9EDB-AE9B9CD7AD55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583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</p:sldLayoutIdLst>
  <p:hf hdr="0" dt="0"/>
  <p:txStyles>
    <p:titleStyle>
      <a:lvl1pPr algn="l" defTabSz="1218866" rtl="0" eaLnBrk="1" latinLnBrk="0" hangingPunct="1">
        <a:lnSpc>
          <a:spcPct val="100000"/>
        </a:lnSpc>
        <a:spcBef>
          <a:spcPct val="0"/>
        </a:spcBef>
        <a:buNone/>
        <a:defRPr sz="2666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866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399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04716" indent="-304716" algn="l" defTabSz="1218866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defRPr sz="2133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433" indent="-304716" algn="l" defTabSz="1218866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1866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149" indent="-304716" algn="l" defTabSz="1218866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•"/>
        <a:defRPr sz="16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18866" indent="-304716" algn="l" defTabSz="1218866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582" indent="-304716" algn="l" defTabSz="1218866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297" indent="-304716" algn="l" defTabSz="1218866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7pPr>
      <a:lvl8pPr marL="2133013" indent="-304716" algn="l" defTabSz="1218866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8pPr>
      <a:lvl9pPr marL="2133013" indent="-304716" algn="l" defTabSz="1218866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33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6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7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9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5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64">
          <p15:clr>
            <a:srgbClr val="F26B43"/>
          </p15:clr>
        </p15:guide>
        <p15:guide id="2" pos="240">
          <p15:clr>
            <a:srgbClr val="F26B43"/>
          </p15:clr>
        </p15:guide>
        <p15:guide id="3" pos="5544">
          <p15:clr>
            <a:srgbClr val="F26B43"/>
          </p15:clr>
        </p15:guide>
        <p15:guide id="4" orient="horz" pos="301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930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6F1A16AF-BCDD-455E-B562-E3F4E5EC6AC7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7/11/2024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2019 Cognizant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fld id="{393A516D-0578-BA43-A930-A25C5F9D0BF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FF5AB-0470-924E-BDF3-B748DA4E248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08809" y="6357383"/>
            <a:ext cx="1277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0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</p:sldLayoutIdLst>
  <p:hf hdr="0" dt="0"/>
  <p:txStyles>
    <p:titleStyle>
      <a:lvl1pPr algn="l" defTabSz="1218804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804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04701" indent="-304701" algn="l" defTabSz="1218804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402" indent="-304701" algn="l" defTabSz="1218804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2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103" indent="-304701" algn="l" defTabSz="1218804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Courier New" panose="02070309020205020404" pitchFamily="49" charset="0"/>
        <a:buChar char="o"/>
        <a:defRPr sz="2132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18804" indent="-304701" algn="l" defTabSz="1218804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2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505" indent="-304701" algn="l" defTabSz="1218804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2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205" indent="-304701" algn="l" defTabSz="1218804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2" kern="1200">
          <a:solidFill>
            <a:schemeClr val="tx2"/>
          </a:solidFill>
          <a:latin typeface="+mn-lt"/>
          <a:ea typeface="+mn-ea"/>
          <a:cs typeface="+mn-cs"/>
        </a:defRPr>
      </a:lvl7pPr>
      <a:lvl8pPr marL="2132907" indent="-304701" algn="l" defTabSz="1218804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2" kern="1200">
          <a:solidFill>
            <a:schemeClr val="tx2"/>
          </a:solidFill>
          <a:latin typeface="+mn-lt"/>
          <a:ea typeface="+mn-ea"/>
          <a:cs typeface="+mn-cs"/>
        </a:defRPr>
      </a:lvl8pPr>
      <a:lvl9pPr marL="2132907" indent="-304701" algn="l" defTabSz="1218804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2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C2F31-AB87-415E-830F-2863A197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Philippines Organizational Chart</a:t>
            </a:r>
            <a:endParaRPr lang="en-PH" dirty="0">
              <a:highlight>
                <a:srgbClr val="FFFF00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D9C9A7-250D-4803-B23C-BA183F6F5C56}"/>
              </a:ext>
            </a:extLst>
          </p:cNvPr>
          <p:cNvSpPr/>
          <p:nvPr/>
        </p:nvSpPr>
        <p:spPr>
          <a:xfrm>
            <a:off x="4791194" y="1046546"/>
            <a:ext cx="2899385" cy="4763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b="1" kern="1200" dirty="0">
                <a:solidFill>
                  <a:sysClr val="windowText" lastClr="000000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APAC Head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D09DC0-0CA6-4122-9CA2-D67AF0BEA87B}"/>
              </a:ext>
            </a:extLst>
          </p:cNvPr>
          <p:cNvSpPr/>
          <p:nvPr/>
        </p:nvSpPr>
        <p:spPr>
          <a:xfrm>
            <a:off x="4791193" y="1727332"/>
            <a:ext cx="2899385" cy="4763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b="1" kern="1200" dirty="0">
                <a:solidFill>
                  <a:sysClr val="windowText" lastClr="000000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Country Head</a:t>
            </a:r>
            <a:endParaRPr lang="en-US" sz="1200" kern="1200" dirty="0">
              <a:solidFill>
                <a:sysClr val="windowText" lastClr="000000"/>
              </a:solidFill>
              <a:latin typeface="Arial" panose="020B0604020202020204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99BE5F-DDCE-4A3F-94BD-70A8BA301188}"/>
              </a:ext>
            </a:extLst>
          </p:cNvPr>
          <p:cNvSpPr/>
          <p:nvPr/>
        </p:nvSpPr>
        <p:spPr>
          <a:xfrm>
            <a:off x="2561472" y="2362039"/>
            <a:ext cx="1626320" cy="84608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000" kern="1200" dirty="0">
              <a:solidFill>
                <a:prstClr val="white"/>
              </a:solidFill>
              <a:latin typeface="Arial" panose="020B0604020202020204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b="1" kern="1200" dirty="0">
                <a:solidFill>
                  <a:prstClr val="white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Estrellita Leonor Gallito</a:t>
            </a: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00" kern="1200" dirty="0">
                <a:solidFill>
                  <a:prstClr val="white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Global Mobility</a:t>
            </a: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000" kern="1200" dirty="0">
              <a:solidFill>
                <a:prstClr val="white"/>
              </a:solidFill>
              <a:latin typeface="Arial" panose="020B0604020202020204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CCF579-0A45-4F4F-BF70-AE90E93AC853}"/>
              </a:ext>
            </a:extLst>
          </p:cNvPr>
          <p:cNvGrpSpPr/>
          <p:nvPr/>
        </p:nvGrpSpPr>
        <p:grpSpPr>
          <a:xfrm>
            <a:off x="5513273" y="5507834"/>
            <a:ext cx="6236866" cy="352449"/>
            <a:chOff x="4982372" y="5733984"/>
            <a:chExt cx="7093514" cy="3525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37621E-49E9-4813-A6E1-D021EF4348BF}"/>
                </a:ext>
              </a:extLst>
            </p:cNvPr>
            <p:cNvSpPr/>
            <p:nvPr/>
          </p:nvSpPr>
          <p:spPr>
            <a:xfrm>
              <a:off x="8955299" y="5800804"/>
              <a:ext cx="320492" cy="218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buClrTx/>
                <a:defRPr/>
              </a:pPr>
              <a:endParaRPr lang="en-US" sz="1200" kern="12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0B17B1-59C7-419F-AD7D-C27CEDD43EBE}"/>
                </a:ext>
              </a:extLst>
            </p:cNvPr>
            <p:cNvSpPr txBox="1"/>
            <p:nvPr/>
          </p:nvSpPr>
          <p:spPr>
            <a:xfrm>
              <a:off x="9249779" y="5771755"/>
              <a:ext cx="25267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>
                <a:buClrTx/>
                <a:defRPr/>
              </a:pPr>
              <a:r>
                <a:rPr lang="en-US" sz="1200" kern="1200" dirty="0">
                  <a:solidFill>
                    <a:srgbClr val="0033A0">
                      <a:lumMod val="95000"/>
                      <a:lumOff val="5000"/>
                    </a:srgbClr>
                  </a:solidFill>
                  <a:ea typeface="+mn-ea"/>
                  <a:cs typeface="+mn-cs"/>
                </a:rPr>
                <a:t>Vertical/Tower Delivery Heads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456294-C8C6-438E-9247-4A494F47A562}"/>
                </a:ext>
              </a:extLst>
            </p:cNvPr>
            <p:cNvSpPr/>
            <p:nvPr/>
          </p:nvSpPr>
          <p:spPr>
            <a:xfrm>
              <a:off x="4982372" y="5733984"/>
              <a:ext cx="7093514" cy="3525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buClrTx/>
                <a:defRPr/>
              </a:pPr>
              <a:endParaRPr lang="en-US" sz="1200" kern="12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152F7E-993F-489F-AB16-2D52B11B611B}"/>
                </a:ext>
              </a:extLst>
            </p:cNvPr>
            <p:cNvSpPr/>
            <p:nvPr/>
          </p:nvSpPr>
          <p:spPr>
            <a:xfrm>
              <a:off x="5069077" y="5800804"/>
              <a:ext cx="320492" cy="2189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/>
            <a:lstStyle/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200" b="1" kern="1200" dirty="0">
                <a:solidFill>
                  <a:srgbClr val="0033A0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E4CE56-DC48-4233-A239-61415E0B6FDC}"/>
                </a:ext>
              </a:extLst>
            </p:cNvPr>
            <p:cNvSpPr txBox="1"/>
            <p:nvPr/>
          </p:nvSpPr>
          <p:spPr>
            <a:xfrm>
              <a:off x="5392589" y="5771755"/>
              <a:ext cx="2923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>
                <a:buClrTx/>
                <a:defRPr/>
              </a:pPr>
              <a:r>
                <a:rPr lang="en-US" sz="1200" kern="1200" dirty="0">
                  <a:solidFill>
                    <a:srgbClr val="0033A0">
                      <a:lumMod val="95000"/>
                      <a:lumOff val="5000"/>
                    </a:srgbClr>
                  </a:solidFill>
                  <a:ea typeface="+mn-ea"/>
                  <a:cs typeface="+mn-cs"/>
                </a:rPr>
                <a:t>Corporate/Delivery Support Heads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1BC722B-4C4E-46DE-B6CF-7A8E770AD579}"/>
              </a:ext>
            </a:extLst>
          </p:cNvPr>
          <p:cNvSpPr/>
          <p:nvPr/>
        </p:nvSpPr>
        <p:spPr>
          <a:xfrm>
            <a:off x="6323801" y="3428999"/>
            <a:ext cx="4860754" cy="1148365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00" kern="1200" dirty="0">
                <a:solidFill>
                  <a:prstClr val="white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Complete Passport Name (Given Name, Last Name) – 14 Arial Bold Size</a:t>
            </a: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00" kern="1200" dirty="0">
                <a:solidFill>
                  <a:prstClr val="white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Complete Position or Title as per HCM / </a:t>
            </a:r>
            <a:r>
              <a:rPr lang="en-US" sz="1000" kern="1200">
                <a:solidFill>
                  <a:prstClr val="white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LMT title </a:t>
            </a:r>
            <a:r>
              <a:rPr lang="en-US" sz="1000" kern="1200" dirty="0">
                <a:solidFill>
                  <a:prstClr val="white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– 12 Arial Bold Size</a:t>
            </a: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00" kern="1200" dirty="0">
                <a:solidFill>
                  <a:prstClr val="white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Account / Project Complete Name – 10 Arial Size</a:t>
            </a: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00" kern="1200" dirty="0">
                <a:solidFill>
                  <a:prstClr val="white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(Account Name)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1B30A7-7AB6-4972-BA9D-CE41CBD94F7D}"/>
              </a:ext>
            </a:extLst>
          </p:cNvPr>
          <p:cNvSpPr/>
          <p:nvPr/>
        </p:nvSpPr>
        <p:spPr>
          <a:xfrm>
            <a:off x="6323799" y="4827048"/>
            <a:ext cx="4860754" cy="498643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000" kern="1200" dirty="0">
              <a:solidFill>
                <a:prstClr val="white"/>
              </a:solidFill>
              <a:latin typeface="Arial" panose="020B0604020202020204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00" kern="1200" dirty="0">
                <a:solidFill>
                  <a:srgbClr val="FF0000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Lower Management </a:t>
            </a:r>
            <a:r>
              <a:rPr lang="en-US" sz="1000" kern="1200" dirty="0">
                <a:solidFill>
                  <a:prstClr val="white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Complete Position or Title as per Contract – 12 Arial Bold Size</a:t>
            </a: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00" kern="1200" dirty="0">
                <a:solidFill>
                  <a:prstClr val="white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Account / Project Complete Name – 10 Arial Size</a:t>
            </a: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000" kern="1200" dirty="0">
              <a:solidFill>
                <a:prstClr val="white"/>
              </a:solidFill>
              <a:latin typeface="Arial" panose="020B0604020202020204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000" kern="1200" dirty="0">
              <a:solidFill>
                <a:prstClr val="white"/>
              </a:solidFill>
              <a:latin typeface="Arial" panose="020B0604020202020204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77C270-D08D-4836-A1B4-CEE6FECC107D}"/>
              </a:ext>
            </a:extLst>
          </p:cNvPr>
          <p:cNvCxnSpPr>
            <a:cxnSpLocks/>
          </p:cNvCxnSpPr>
          <p:nvPr/>
        </p:nvCxnSpPr>
        <p:spPr>
          <a:xfrm flipV="1">
            <a:off x="8867889" y="4644168"/>
            <a:ext cx="0" cy="182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27AD79C-329A-5D78-E270-5E79D0EA4598}"/>
              </a:ext>
            </a:extLst>
          </p:cNvPr>
          <p:cNvSpPr/>
          <p:nvPr/>
        </p:nvSpPr>
        <p:spPr>
          <a:xfrm>
            <a:off x="6323799" y="2498529"/>
            <a:ext cx="4860754" cy="597112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000" kern="1200" dirty="0">
              <a:solidFill>
                <a:prstClr val="white"/>
              </a:solidFill>
              <a:latin typeface="Arial" panose="020B0604020202020204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00" kern="1200" dirty="0">
                <a:solidFill>
                  <a:srgbClr val="FF0000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Upper Management </a:t>
            </a:r>
            <a:r>
              <a:rPr lang="en-US" sz="1000" kern="1200" dirty="0">
                <a:solidFill>
                  <a:prstClr val="white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Complete Position or Title as per Contract – 12 Arial Bold Size</a:t>
            </a: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00" kern="1200" dirty="0">
                <a:solidFill>
                  <a:prstClr val="white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Account / Project Complete Name – 10 Arial Size</a:t>
            </a: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000" kern="1200" dirty="0">
              <a:solidFill>
                <a:prstClr val="white"/>
              </a:solidFill>
              <a:latin typeface="Arial" panose="020B0604020202020204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000" kern="1200" dirty="0">
              <a:solidFill>
                <a:prstClr val="white"/>
              </a:solidFill>
              <a:latin typeface="Arial" panose="020B0604020202020204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3E3FBF-6FFD-9BA0-A8A8-9C9F811D1FA6}"/>
              </a:ext>
            </a:extLst>
          </p:cNvPr>
          <p:cNvCxnSpPr>
            <a:cxnSpLocks/>
          </p:cNvCxnSpPr>
          <p:nvPr/>
        </p:nvCxnSpPr>
        <p:spPr>
          <a:xfrm flipV="1">
            <a:off x="8840431" y="3124683"/>
            <a:ext cx="0" cy="182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6312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bRtboKRGSPR7y3VYAIs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bRtboKRGSPR7y3VYAIsA"/>
</p:tagLst>
</file>

<file path=ppt/theme/theme1.xml><?xml version="1.0" encoding="utf-8"?>
<a:theme xmlns:a="http://schemas.openxmlformats.org/drawingml/2006/main" name="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_PPT_16x9_v04-06" id="{07F9BE1E-0522-42D8-9333-DC19B728C440}" vid="{5949420C-BBAE-4883-A571-88D4306A1FAE}"/>
    </a:ext>
  </a:extLst>
</a:theme>
</file>

<file path=ppt/theme/theme10.xml><?xml version="1.0" encoding="utf-8"?>
<a:theme xmlns:a="http://schemas.openxmlformats.org/drawingml/2006/main" name="6_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FEB6863-95DF-4174-BDAE-0C67A64AF232}" vid="{C160C555-C30F-4E80-84FF-D8518884C10E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gnizantnewbrand">
  <a:themeElements>
    <a:clrScheme name="Custom 1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2F6C"/>
      </a:accent1>
      <a:accent2>
        <a:srgbClr val="2C67FF"/>
      </a:accent2>
      <a:accent3>
        <a:srgbClr val="328DFF"/>
      </a:accent3>
      <a:accent4>
        <a:srgbClr val="01A685"/>
      </a:accent4>
      <a:accent5>
        <a:srgbClr val="666666"/>
      </a:accent5>
      <a:accent6>
        <a:srgbClr val="B1B1B1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newbrand" id="{34464321-73E4-410E-B743-CF8D3DC5F44C}" vid="{66CDC2FA-A042-42D3-A5C3-2B3348401B6A}"/>
    </a:ext>
  </a:extLst>
</a:theme>
</file>

<file path=ppt/theme/theme3.xml><?xml version="1.0" encoding="utf-8"?>
<a:theme xmlns:a="http://schemas.openxmlformats.org/drawingml/2006/main" name="2019 Blue Graphic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9 Blue Graphic" id="{237C3CF6-B56F-4748-83E4-B003688D7FD4}" vid="{AD785CA6-9441-41B5-A820-18D74AFAA729}"/>
    </a:ext>
  </a:extLst>
</a:theme>
</file>

<file path=ppt/theme/theme4.xml><?xml version="1.0" encoding="utf-8"?>
<a:theme xmlns:a="http://schemas.openxmlformats.org/drawingml/2006/main" name="1_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_PPT_16x9_v04-06" id="{07F9BE1E-0522-42D8-9333-DC19B728C440}" vid="{5949420C-BBAE-4883-A571-88D4306A1FAE}"/>
    </a:ext>
  </a:extLst>
</a:theme>
</file>

<file path=ppt/theme/theme5.xml><?xml version="1.0" encoding="utf-8"?>
<a:theme xmlns:a="http://schemas.openxmlformats.org/drawingml/2006/main" name="2_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_PPT_16x9_v04-06" id="{07F9BE1E-0522-42D8-9333-DC19B728C440}" vid="{5949420C-BBAE-4883-A571-88D4306A1FAE}"/>
    </a:ext>
  </a:extLst>
</a:theme>
</file>

<file path=ppt/theme/theme6.xml><?xml version="1.0" encoding="utf-8"?>
<a:theme xmlns:a="http://schemas.openxmlformats.org/drawingml/2006/main" name="3_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_PPT_16x9_v04-06" id="{07F9BE1E-0522-42D8-9333-DC19B728C440}" vid="{5949420C-BBAE-4883-A571-88D4306A1FAE}"/>
    </a:ext>
  </a:extLst>
</a:theme>
</file>

<file path=ppt/theme/theme7.xml><?xml version="1.0" encoding="utf-8"?>
<a:theme xmlns:a="http://schemas.openxmlformats.org/drawingml/2006/main" name="4_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_PPT_16x9_v04-06" id="{07F9BE1E-0522-42D8-9333-DC19B728C440}" vid="{5949420C-BBAE-4883-A571-88D4306A1FAE}"/>
    </a:ext>
  </a:extLst>
</a:theme>
</file>

<file path=ppt/theme/theme8.xml><?xml version="1.0" encoding="utf-8"?>
<a:theme xmlns:a="http://schemas.openxmlformats.org/drawingml/2006/main" name="1_Cognizantnewbrand">
  <a:themeElements>
    <a:clrScheme name="Custom 1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2F6C"/>
      </a:accent1>
      <a:accent2>
        <a:srgbClr val="2C67FF"/>
      </a:accent2>
      <a:accent3>
        <a:srgbClr val="328DFF"/>
      </a:accent3>
      <a:accent4>
        <a:srgbClr val="01A685"/>
      </a:accent4>
      <a:accent5>
        <a:srgbClr val="666666"/>
      </a:accent5>
      <a:accent6>
        <a:srgbClr val="B1B1B1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newbrand" id="{34464321-73E4-410E-B743-CF8D3DC5F44C}" vid="{66CDC2FA-A042-42D3-A5C3-2B3348401B6A}"/>
    </a:ext>
  </a:extLst>
</a:theme>
</file>

<file path=ppt/theme/theme9.xml><?xml version="1.0" encoding="utf-8"?>
<a:theme xmlns:a="http://schemas.openxmlformats.org/drawingml/2006/main" name="5_Cognizant">
  <a:themeElements>
    <a:clrScheme name="C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3A0"/>
      </a:accent1>
      <a:accent2>
        <a:srgbClr val="00B140"/>
      </a:accent2>
      <a:accent3>
        <a:srgbClr val="0070C0"/>
      </a:accent3>
      <a:accent4>
        <a:srgbClr val="7030A0"/>
      </a:accent4>
      <a:accent5>
        <a:srgbClr val="F57B17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_PPT_16x9_180722-2 template [Read-Only]" id="{874B4C3B-8F88-4C5C-99C4-A8A75476249D}" vid="{EFDF58A2-E98D-43EE-BE41-BC9B0846D4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111</Words>
  <Application>Microsoft Office PowerPoint</Application>
  <PresentationFormat>Custom</PresentationFormat>
  <Paragraphs>18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5" baseType="lpstr">
      <vt:lpstr>Arial</vt:lpstr>
      <vt:lpstr>Calibri</vt:lpstr>
      <vt:lpstr>Courier New</vt:lpstr>
      <vt:lpstr>Cognizant</vt:lpstr>
      <vt:lpstr>Cognizantnewbrand</vt:lpstr>
      <vt:lpstr>2019 Blue Graphic</vt:lpstr>
      <vt:lpstr>1_Cognizant</vt:lpstr>
      <vt:lpstr>2_Cognizant</vt:lpstr>
      <vt:lpstr>3_Cognizant</vt:lpstr>
      <vt:lpstr>4_Cognizant</vt:lpstr>
      <vt:lpstr>1_Cognizantnewbrand</vt:lpstr>
      <vt:lpstr>5_Cognizant</vt:lpstr>
      <vt:lpstr>6_Cognizant</vt:lpstr>
      <vt:lpstr>think-cell Slide</vt:lpstr>
      <vt:lpstr>Philippines Organizational Chart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Annual Performance Review</dc:title>
  <dc:creator>Sankaran, Aravind (Cognizant)</dc:creator>
  <cp:lastModifiedBy>Sankari M, Vidhya (Cognizant)</cp:lastModifiedBy>
  <cp:revision>88</cp:revision>
  <dcterms:created xsi:type="dcterms:W3CDTF">2015-06-03T10:15:59Z</dcterms:created>
  <dcterms:modified xsi:type="dcterms:W3CDTF">2024-07-11T07:11:09Z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0x010100CD78146E0C751E4AAC6C666781C439B5</vt:lpwstr>
  </property>
</Properties>
</file>